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4" r:id="rId5"/>
    <p:sldMasterId id="2147483738" r:id="rId6"/>
    <p:sldMasterId id="2147483749" r:id="rId7"/>
  </p:sldMasterIdLst>
  <p:notesMasterIdLst>
    <p:notesMasterId r:id="rId47"/>
  </p:notesMasterIdLst>
  <p:handoutMasterIdLst>
    <p:handoutMasterId r:id="rId48"/>
  </p:handoutMasterIdLst>
  <p:sldIdLst>
    <p:sldId id="280" r:id="rId8"/>
    <p:sldId id="2147197194" r:id="rId9"/>
    <p:sldId id="2147197193" r:id="rId10"/>
    <p:sldId id="2147469995" r:id="rId11"/>
    <p:sldId id="2147197197" r:id="rId12"/>
    <p:sldId id="29828" r:id="rId13"/>
    <p:sldId id="29823" r:id="rId14"/>
    <p:sldId id="29826" r:id="rId15"/>
    <p:sldId id="2147469996" r:id="rId16"/>
    <p:sldId id="2146846958" r:id="rId17"/>
    <p:sldId id="2147197212" r:id="rId18"/>
    <p:sldId id="29824" r:id="rId19"/>
    <p:sldId id="29827" r:id="rId20"/>
    <p:sldId id="29825" r:id="rId21"/>
    <p:sldId id="2147197199" r:id="rId22"/>
    <p:sldId id="2147197203" r:id="rId23"/>
    <p:sldId id="2147469984" r:id="rId24"/>
    <p:sldId id="2147469994" r:id="rId25"/>
    <p:sldId id="2147197202" r:id="rId26"/>
    <p:sldId id="2147196304" r:id="rId27"/>
    <p:sldId id="2147469991" r:id="rId28"/>
    <p:sldId id="2147197209" r:id="rId29"/>
    <p:sldId id="2147197211" r:id="rId30"/>
    <p:sldId id="2147197198" r:id="rId31"/>
    <p:sldId id="2147197201" r:id="rId32"/>
    <p:sldId id="2147197214" r:id="rId33"/>
    <p:sldId id="2147469997" r:id="rId34"/>
    <p:sldId id="2147197208" r:id="rId35"/>
    <p:sldId id="2147197205" r:id="rId36"/>
    <p:sldId id="2147197200" r:id="rId37"/>
    <p:sldId id="2147197206" r:id="rId38"/>
    <p:sldId id="2147197207" r:id="rId39"/>
    <p:sldId id="2147197192" r:id="rId40"/>
    <p:sldId id="2147197152" r:id="rId41"/>
    <p:sldId id="2147197191" r:id="rId42"/>
    <p:sldId id="2147197168" r:id="rId43"/>
    <p:sldId id="2147197195" r:id="rId44"/>
    <p:sldId id="2147197196" r:id="rId45"/>
    <p:sldId id="297" r:id="rId46"/>
  </p:sldIdLst>
  <p:sldSz cx="16254413" cy="9144000"/>
  <p:notesSz cx="6858000" cy="9144000"/>
  <p:defaultTextStyle>
    <a:defPPr>
      <a:defRPr lang="nb-NO"/>
    </a:defPPr>
    <a:lvl1pPr marL="0" algn="l" defTabSz="1149949" rtl="0" eaLnBrk="1" latinLnBrk="0" hangingPunct="1">
      <a:defRPr sz="2264" kern="1200">
        <a:solidFill>
          <a:schemeClr val="tx1"/>
        </a:solidFill>
        <a:latin typeface="+mn-lt"/>
        <a:ea typeface="+mn-ea"/>
        <a:cs typeface="+mn-cs"/>
      </a:defRPr>
    </a:lvl1pPr>
    <a:lvl2pPr marL="574975" algn="l" defTabSz="1149949" rtl="0" eaLnBrk="1" latinLnBrk="0" hangingPunct="1">
      <a:defRPr sz="2264" kern="1200">
        <a:solidFill>
          <a:schemeClr val="tx1"/>
        </a:solidFill>
        <a:latin typeface="+mn-lt"/>
        <a:ea typeface="+mn-ea"/>
        <a:cs typeface="+mn-cs"/>
      </a:defRPr>
    </a:lvl2pPr>
    <a:lvl3pPr marL="1149949" algn="l" defTabSz="1149949" rtl="0" eaLnBrk="1" latinLnBrk="0" hangingPunct="1">
      <a:defRPr sz="2264" kern="1200">
        <a:solidFill>
          <a:schemeClr val="tx1"/>
        </a:solidFill>
        <a:latin typeface="+mn-lt"/>
        <a:ea typeface="+mn-ea"/>
        <a:cs typeface="+mn-cs"/>
      </a:defRPr>
    </a:lvl3pPr>
    <a:lvl4pPr marL="1724924" algn="l" defTabSz="1149949" rtl="0" eaLnBrk="1" latinLnBrk="0" hangingPunct="1">
      <a:defRPr sz="2264" kern="1200">
        <a:solidFill>
          <a:schemeClr val="tx1"/>
        </a:solidFill>
        <a:latin typeface="+mn-lt"/>
        <a:ea typeface="+mn-ea"/>
        <a:cs typeface="+mn-cs"/>
      </a:defRPr>
    </a:lvl4pPr>
    <a:lvl5pPr marL="2299899" algn="l" defTabSz="1149949" rtl="0" eaLnBrk="1" latinLnBrk="0" hangingPunct="1">
      <a:defRPr sz="2264" kern="1200">
        <a:solidFill>
          <a:schemeClr val="tx1"/>
        </a:solidFill>
        <a:latin typeface="+mn-lt"/>
        <a:ea typeface="+mn-ea"/>
        <a:cs typeface="+mn-cs"/>
      </a:defRPr>
    </a:lvl5pPr>
    <a:lvl6pPr marL="2874874" algn="l" defTabSz="1149949" rtl="0" eaLnBrk="1" latinLnBrk="0" hangingPunct="1">
      <a:defRPr sz="2264" kern="1200">
        <a:solidFill>
          <a:schemeClr val="tx1"/>
        </a:solidFill>
        <a:latin typeface="+mn-lt"/>
        <a:ea typeface="+mn-ea"/>
        <a:cs typeface="+mn-cs"/>
      </a:defRPr>
    </a:lvl6pPr>
    <a:lvl7pPr marL="3449848" algn="l" defTabSz="1149949" rtl="0" eaLnBrk="1" latinLnBrk="0" hangingPunct="1">
      <a:defRPr sz="2264" kern="1200">
        <a:solidFill>
          <a:schemeClr val="tx1"/>
        </a:solidFill>
        <a:latin typeface="+mn-lt"/>
        <a:ea typeface="+mn-ea"/>
        <a:cs typeface="+mn-cs"/>
      </a:defRPr>
    </a:lvl7pPr>
    <a:lvl8pPr marL="4024823" algn="l" defTabSz="1149949" rtl="0" eaLnBrk="1" latinLnBrk="0" hangingPunct="1">
      <a:defRPr sz="2264" kern="1200">
        <a:solidFill>
          <a:schemeClr val="tx1"/>
        </a:solidFill>
        <a:latin typeface="+mn-lt"/>
        <a:ea typeface="+mn-ea"/>
        <a:cs typeface="+mn-cs"/>
      </a:defRPr>
    </a:lvl8pPr>
    <a:lvl9pPr marL="4599798" algn="l" defTabSz="1149949" rtl="0" eaLnBrk="1" latinLnBrk="0" hangingPunct="1">
      <a:defRPr sz="2264"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2B3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ddels stil 2 – uthevin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iddels stil 2 – utheving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iddels stil 2 – utheving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iddels stil 2 – utheving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Mørk stil 2 – utheving 5 / utheving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gen, Erik" userId="21bbe2ec-0a78-4d08-a98f-74e919d393dd" providerId="ADAL" clId="{69235B4E-6996-4A19-80AD-19993F9EDCB1}"/>
    <pc:docChg chg="undo redo custSel addSld delSld modSld sldOrd">
      <pc:chgData name="Hagen, Erik" userId="21bbe2ec-0a78-4d08-a98f-74e919d393dd" providerId="ADAL" clId="{69235B4E-6996-4A19-80AD-19993F9EDCB1}" dt="2024-11-01T12:44:01.079" v="1730" actId="20577"/>
      <pc:docMkLst>
        <pc:docMk/>
      </pc:docMkLst>
      <pc:sldChg chg="addSp delSp modSp mod modClrScheme chgLayout">
        <pc:chgData name="Hagen, Erik" userId="21bbe2ec-0a78-4d08-a98f-74e919d393dd" providerId="ADAL" clId="{69235B4E-6996-4A19-80AD-19993F9EDCB1}" dt="2024-11-01T12:04:41.858" v="1261" actId="20577"/>
        <pc:sldMkLst>
          <pc:docMk/>
          <pc:sldMk cId="2925050810" sldId="280"/>
        </pc:sldMkLst>
        <pc:spChg chg="add">
          <ac:chgData name="Hagen, Erik" userId="21bbe2ec-0a78-4d08-a98f-74e919d393dd" providerId="ADAL" clId="{69235B4E-6996-4A19-80AD-19993F9EDCB1}" dt="2024-10-31T21:10:55.037" v="358"/>
          <ac:spMkLst>
            <pc:docMk/>
            <pc:sldMk cId="2925050810" sldId="280"/>
            <ac:spMk id="2" creationId="{ED5AFD22-A980-54F5-71C5-D5668BB3C105}"/>
          </ac:spMkLst>
        </pc:spChg>
        <pc:spChg chg="mod ord">
          <ac:chgData name="Hagen, Erik" userId="21bbe2ec-0a78-4d08-a98f-74e919d393dd" providerId="ADAL" clId="{69235B4E-6996-4A19-80AD-19993F9EDCB1}" dt="2024-11-01T12:04:41.858" v="1261" actId="20577"/>
          <ac:spMkLst>
            <pc:docMk/>
            <pc:sldMk cId="2925050810" sldId="280"/>
            <ac:spMk id="3" creationId="{B8C20A48-9FA4-4C14-A361-E46B3567FA82}"/>
          </ac:spMkLst>
        </pc:spChg>
        <pc:spChg chg="mod ord">
          <ac:chgData name="Hagen, Erik" userId="21bbe2ec-0a78-4d08-a98f-74e919d393dd" providerId="ADAL" clId="{69235B4E-6996-4A19-80AD-19993F9EDCB1}" dt="2024-10-31T21:14:52.874" v="393" actId="26606"/>
          <ac:spMkLst>
            <pc:docMk/>
            <pc:sldMk cId="2925050810" sldId="280"/>
            <ac:spMk id="4" creationId="{4463DD20-D241-402D-9763-C3BD15CF7FB0}"/>
          </ac:spMkLst>
        </pc:spChg>
        <pc:spChg chg="add">
          <ac:chgData name="Hagen, Erik" userId="21bbe2ec-0a78-4d08-a98f-74e919d393dd" providerId="ADAL" clId="{69235B4E-6996-4A19-80AD-19993F9EDCB1}" dt="2024-10-31T21:18:49.602" v="402"/>
          <ac:spMkLst>
            <pc:docMk/>
            <pc:sldMk cId="2925050810" sldId="280"/>
            <ac:spMk id="6" creationId="{BA0BE111-221F-AF34-639F-BB12F3D1608D}"/>
          </ac:spMkLst>
        </pc:spChg>
        <pc:picChg chg="add del mod">
          <ac:chgData name="Hagen, Erik" userId="21bbe2ec-0a78-4d08-a98f-74e919d393dd" providerId="ADAL" clId="{69235B4E-6996-4A19-80AD-19993F9EDCB1}" dt="2024-10-31T21:18:47.618" v="401" actId="478"/>
          <ac:picMkLst>
            <pc:docMk/>
            <pc:sldMk cId="2925050810" sldId="280"/>
            <ac:picMk id="5" creationId="{AF34AF18-C500-3623-0E22-B69625EED46B}"/>
          </ac:picMkLst>
        </pc:picChg>
        <pc:picChg chg="add mod">
          <ac:chgData name="Hagen, Erik" userId="21bbe2ec-0a78-4d08-a98f-74e919d393dd" providerId="ADAL" clId="{69235B4E-6996-4A19-80AD-19993F9EDCB1}" dt="2024-10-31T21:21:04.057" v="417" actId="1076"/>
          <ac:picMkLst>
            <pc:docMk/>
            <pc:sldMk cId="2925050810" sldId="280"/>
            <ac:picMk id="7" creationId="{CF32401F-9CE0-A0C8-AB3E-EB85E243E2A0}"/>
          </ac:picMkLst>
        </pc:picChg>
      </pc:sldChg>
      <pc:sldChg chg="del">
        <pc:chgData name="Hagen, Erik" userId="21bbe2ec-0a78-4d08-a98f-74e919d393dd" providerId="ADAL" clId="{69235B4E-6996-4A19-80AD-19993F9EDCB1}" dt="2024-10-31T21:02:49.001" v="324" actId="47"/>
        <pc:sldMkLst>
          <pc:docMk/>
          <pc:sldMk cId="2877759036" sldId="318"/>
        </pc:sldMkLst>
      </pc:sldChg>
      <pc:sldChg chg="del">
        <pc:chgData name="Hagen, Erik" userId="21bbe2ec-0a78-4d08-a98f-74e919d393dd" providerId="ADAL" clId="{69235B4E-6996-4A19-80AD-19993F9EDCB1}" dt="2024-10-31T21:02:49.001" v="324" actId="47"/>
        <pc:sldMkLst>
          <pc:docMk/>
          <pc:sldMk cId="2965484141" sldId="29680"/>
        </pc:sldMkLst>
      </pc:sldChg>
      <pc:sldChg chg="del">
        <pc:chgData name="Hagen, Erik" userId="21bbe2ec-0a78-4d08-a98f-74e919d393dd" providerId="ADAL" clId="{69235B4E-6996-4A19-80AD-19993F9EDCB1}" dt="2024-10-31T21:02:49.001" v="324" actId="47"/>
        <pc:sldMkLst>
          <pc:docMk/>
          <pc:sldMk cId="1629271732" sldId="29684"/>
        </pc:sldMkLst>
      </pc:sldChg>
      <pc:sldChg chg="del">
        <pc:chgData name="Hagen, Erik" userId="21bbe2ec-0a78-4d08-a98f-74e919d393dd" providerId="ADAL" clId="{69235B4E-6996-4A19-80AD-19993F9EDCB1}" dt="2024-10-31T21:02:49.001" v="324" actId="47"/>
        <pc:sldMkLst>
          <pc:docMk/>
          <pc:sldMk cId="3422605813" sldId="29702"/>
        </pc:sldMkLst>
      </pc:sldChg>
      <pc:sldChg chg="del">
        <pc:chgData name="Hagen, Erik" userId="21bbe2ec-0a78-4d08-a98f-74e919d393dd" providerId="ADAL" clId="{69235B4E-6996-4A19-80AD-19993F9EDCB1}" dt="2024-10-31T21:02:49.001" v="324" actId="47"/>
        <pc:sldMkLst>
          <pc:docMk/>
          <pc:sldMk cId="340615966" sldId="29708"/>
        </pc:sldMkLst>
      </pc:sldChg>
      <pc:sldChg chg="del">
        <pc:chgData name="Hagen, Erik" userId="21bbe2ec-0a78-4d08-a98f-74e919d393dd" providerId="ADAL" clId="{69235B4E-6996-4A19-80AD-19993F9EDCB1}" dt="2024-10-31T21:02:49.001" v="324" actId="47"/>
        <pc:sldMkLst>
          <pc:docMk/>
          <pc:sldMk cId="1339460742" sldId="29721"/>
        </pc:sldMkLst>
      </pc:sldChg>
      <pc:sldChg chg="del">
        <pc:chgData name="Hagen, Erik" userId="21bbe2ec-0a78-4d08-a98f-74e919d393dd" providerId="ADAL" clId="{69235B4E-6996-4A19-80AD-19993F9EDCB1}" dt="2024-10-31T21:02:49.001" v="324" actId="47"/>
        <pc:sldMkLst>
          <pc:docMk/>
          <pc:sldMk cId="1055797833" sldId="29731"/>
        </pc:sldMkLst>
      </pc:sldChg>
      <pc:sldChg chg="del">
        <pc:chgData name="Hagen, Erik" userId="21bbe2ec-0a78-4d08-a98f-74e919d393dd" providerId="ADAL" clId="{69235B4E-6996-4A19-80AD-19993F9EDCB1}" dt="2024-10-31T21:02:49.001" v="324" actId="47"/>
        <pc:sldMkLst>
          <pc:docMk/>
          <pc:sldMk cId="1089826904" sldId="29732"/>
        </pc:sldMkLst>
      </pc:sldChg>
      <pc:sldChg chg="del">
        <pc:chgData name="Hagen, Erik" userId="21bbe2ec-0a78-4d08-a98f-74e919d393dd" providerId="ADAL" clId="{69235B4E-6996-4A19-80AD-19993F9EDCB1}" dt="2024-10-31T21:02:49.001" v="324" actId="47"/>
        <pc:sldMkLst>
          <pc:docMk/>
          <pc:sldMk cId="3905927600" sldId="29744"/>
        </pc:sldMkLst>
      </pc:sldChg>
      <pc:sldChg chg="modSp mod">
        <pc:chgData name="Hagen, Erik" userId="21bbe2ec-0a78-4d08-a98f-74e919d393dd" providerId="ADAL" clId="{69235B4E-6996-4A19-80AD-19993F9EDCB1}" dt="2024-10-31T21:03:08.880" v="338" actId="5793"/>
        <pc:sldMkLst>
          <pc:docMk/>
          <pc:sldMk cId="382403324" sldId="29778"/>
        </pc:sldMkLst>
        <pc:spChg chg="mod">
          <ac:chgData name="Hagen, Erik" userId="21bbe2ec-0a78-4d08-a98f-74e919d393dd" providerId="ADAL" clId="{69235B4E-6996-4A19-80AD-19993F9EDCB1}" dt="2024-10-31T21:03:08.880" v="338" actId="5793"/>
          <ac:spMkLst>
            <pc:docMk/>
            <pc:sldMk cId="382403324" sldId="29778"/>
            <ac:spMk id="6" creationId="{B4E7F0AD-C2C8-4A1D-A45E-6540BF30C7EF}"/>
          </ac:spMkLst>
        </pc:spChg>
      </pc:sldChg>
      <pc:sldChg chg="del">
        <pc:chgData name="Hagen, Erik" userId="21bbe2ec-0a78-4d08-a98f-74e919d393dd" providerId="ADAL" clId="{69235B4E-6996-4A19-80AD-19993F9EDCB1}" dt="2024-10-31T21:02:49.001" v="324" actId="47"/>
        <pc:sldMkLst>
          <pc:docMk/>
          <pc:sldMk cId="287268215" sldId="29791"/>
        </pc:sldMkLst>
      </pc:sldChg>
      <pc:sldChg chg="del">
        <pc:chgData name="Hagen, Erik" userId="21bbe2ec-0a78-4d08-a98f-74e919d393dd" providerId="ADAL" clId="{69235B4E-6996-4A19-80AD-19993F9EDCB1}" dt="2024-10-31T21:02:49.001" v="324" actId="47"/>
        <pc:sldMkLst>
          <pc:docMk/>
          <pc:sldMk cId="764882029" sldId="29797"/>
        </pc:sldMkLst>
      </pc:sldChg>
      <pc:sldChg chg="del">
        <pc:chgData name="Hagen, Erik" userId="21bbe2ec-0a78-4d08-a98f-74e919d393dd" providerId="ADAL" clId="{69235B4E-6996-4A19-80AD-19993F9EDCB1}" dt="2024-10-31T21:02:49.001" v="324" actId="47"/>
        <pc:sldMkLst>
          <pc:docMk/>
          <pc:sldMk cId="3822502197" sldId="29798"/>
        </pc:sldMkLst>
      </pc:sldChg>
      <pc:sldChg chg="del">
        <pc:chgData name="Hagen, Erik" userId="21bbe2ec-0a78-4d08-a98f-74e919d393dd" providerId="ADAL" clId="{69235B4E-6996-4A19-80AD-19993F9EDCB1}" dt="2024-10-31T21:02:49.001" v="324" actId="47"/>
        <pc:sldMkLst>
          <pc:docMk/>
          <pc:sldMk cId="3989352667" sldId="29799"/>
        </pc:sldMkLst>
      </pc:sldChg>
      <pc:sldChg chg="del">
        <pc:chgData name="Hagen, Erik" userId="21bbe2ec-0a78-4d08-a98f-74e919d393dd" providerId="ADAL" clId="{69235B4E-6996-4A19-80AD-19993F9EDCB1}" dt="2024-10-31T21:02:49.001" v="324" actId="47"/>
        <pc:sldMkLst>
          <pc:docMk/>
          <pc:sldMk cId="4000137475" sldId="29801"/>
        </pc:sldMkLst>
      </pc:sldChg>
      <pc:sldChg chg="del">
        <pc:chgData name="Hagen, Erik" userId="21bbe2ec-0a78-4d08-a98f-74e919d393dd" providerId="ADAL" clId="{69235B4E-6996-4A19-80AD-19993F9EDCB1}" dt="2024-10-31T21:02:49.001" v="324" actId="47"/>
        <pc:sldMkLst>
          <pc:docMk/>
          <pc:sldMk cId="1013663457" sldId="29802"/>
        </pc:sldMkLst>
      </pc:sldChg>
      <pc:sldChg chg="del">
        <pc:chgData name="Hagen, Erik" userId="21bbe2ec-0a78-4d08-a98f-74e919d393dd" providerId="ADAL" clId="{69235B4E-6996-4A19-80AD-19993F9EDCB1}" dt="2024-10-31T21:02:49.001" v="324" actId="47"/>
        <pc:sldMkLst>
          <pc:docMk/>
          <pc:sldMk cId="1103705482" sldId="29807"/>
        </pc:sldMkLst>
      </pc:sldChg>
      <pc:sldChg chg="del">
        <pc:chgData name="Hagen, Erik" userId="21bbe2ec-0a78-4d08-a98f-74e919d393dd" providerId="ADAL" clId="{69235B4E-6996-4A19-80AD-19993F9EDCB1}" dt="2024-10-31T21:02:49.001" v="324" actId="47"/>
        <pc:sldMkLst>
          <pc:docMk/>
          <pc:sldMk cId="30437941" sldId="29808"/>
        </pc:sldMkLst>
      </pc:sldChg>
      <pc:sldChg chg="del">
        <pc:chgData name="Hagen, Erik" userId="21bbe2ec-0a78-4d08-a98f-74e919d393dd" providerId="ADAL" clId="{69235B4E-6996-4A19-80AD-19993F9EDCB1}" dt="2024-10-31T21:02:49.001" v="324" actId="47"/>
        <pc:sldMkLst>
          <pc:docMk/>
          <pc:sldMk cId="1157518945" sldId="29809"/>
        </pc:sldMkLst>
      </pc:sldChg>
      <pc:sldChg chg="del">
        <pc:chgData name="Hagen, Erik" userId="21bbe2ec-0a78-4d08-a98f-74e919d393dd" providerId="ADAL" clId="{69235B4E-6996-4A19-80AD-19993F9EDCB1}" dt="2024-10-31T21:02:49.001" v="324" actId="47"/>
        <pc:sldMkLst>
          <pc:docMk/>
          <pc:sldMk cId="2623926346" sldId="29814"/>
        </pc:sldMkLst>
      </pc:sldChg>
      <pc:sldChg chg="del">
        <pc:chgData name="Hagen, Erik" userId="21bbe2ec-0a78-4d08-a98f-74e919d393dd" providerId="ADAL" clId="{69235B4E-6996-4A19-80AD-19993F9EDCB1}" dt="2024-10-31T21:02:49.001" v="324" actId="47"/>
        <pc:sldMkLst>
          <pc:docMk/>
          <pc:sldMk cId="1128599349" sldId="29815"/>
        </pc:sldMkLst>
      </pc:sldChg>
      <pc:sldChg chg="del">
        <pc:chgData name="Hagen, Erik" userId="21bbe2ec-0a78-4d08-a98f-74e919d393dd" providerId="ADAL" clId="{69235B4E-6996-4A19-80AD-19993F9EDCB1}" dt="2024-10-31T21:02:49.001" v="324" actId="47"/>
        <pc:sldMkLst>
          <pc:docMk/>
          <pc:sldMk cId="2534953009" sldId="29817"/>
        </pc:sldMkLst>
      </pc:sldChg>
      <pc:sldChg chg="del">
        <pc:chgData name="Hagen, Erik" userId="21bbe2ec-0a78-4d08-a98f-74e919d393dd" providerId="ADAL" clId="{69235B4E-6996-4A19-80AD-19993F9EDCB1}" dt="2024-10-31T21:02:49.001" v="324" actId="47"/>
        <pc:sldMkLst>
          <pc:docMk/>
          <pc:sldMk cId="315017273" sldId="29818"/>
        </pc:sldMkLst>
      </pc:sldChg>
      <pc:sldChg chg="del">
        <pc:chgData name="Hagen, Erik" userId="21bbe2ec-0a78-4d08-a98f-74e919d393dd" providerId="ADAL" clId="{69235B4E-6996-4A19-80AD-19993F9EDCB1}" dt="2024-10-31T21:02:49.001" v="324" actId="47"/>
        <pc:sldMkLst>
          <pc:docMk/>
          <pc:sldMk cId="855730450" sldId="29819"/>
        </pc:sldMkLst>
      </pc:sldChg>
      <pc:sldChg chg="del">
        <pc:chgData name="Hagen, Erik" userId="21bbe2ec-0a78-4d08-a98f-74e919d393dd" providerId="ADAL" clId="{69235B4E-6996-4A19-80AD-19993F9EDCB1}" dt="2024-10-31T21:02:49.001" v="324" actId="47"/>
        <pc:sldMkLst>
          <pc:docMk/>
          <pc:sldMk cId="2049030900" sldId="29820"/>
        </pc:sldMkLst>
      </pc:sldChg>
      <pc:sldChg chg="del">
        <pc:chgData name="Hagen, Erik" userId="21bbe2ec-0a78-4d08-a98f-74e919d393dd" providerId="ADAL" clId="{69235B4E-6996-4A19-80AD-19993F9EDCB1}" dt="2024-10-31T21:02:49.001" v="324" actId="47"/>
        <pc:sldMkLst>
          <pc:docMk/>
          <pc:sldMk cId="878505234" sldId="29822"/>
        </pc:sldMkLst>
      </pc:sldChg>
      <pc:sldChg chg="new del ord">
        <pc:chgData name="Hagen, Erik" userId="21bbe2ec-0a78-4d08-a98f-74e919d393dd" providerId="ADAL" clId="{69235B4E-6996-4A19-80AD-19993F9EDCB1}" dt="2024-10-31T21:03:40.641" v="343" actId="47"/>
        <pc:sldMkLst>
          <pc:docMk/>
          <pc:sldMk cId="1892574323" sldId="29822"/>
        </pc:sldMkLst>
      </pc:sldChg>
      <pc:sldChg chg="addSp delSp modSp add mod modAnim">
        <pc:chgData name="Hagen, Erik" userId="21bbe2ec-0a78-4d08-a98f-74e919d393dd" providerId="ADAL" clId="{69235B4E-6996-4A19-80AD-19993F9EDCB1}" dt="2024-10-31T22:10:03.307" v="671"/>
        <pc:sldMkLst>
          <pc:docMk/>
          <pc:sldMk cId="3339624371" sldId="29823"/>
        </pc:sldMkLst>
        <pc:spChg chg="add">
          <ac:chgData name="Hagen, Erik" userId="21bbe2ec-0a78-4d08-a98f-74e919d393dd" providerId="ADAL" clId="{69235B4E-6996-4A19-80AD-19993F9EDCB1}" dt="2024-10-31T21:12:53.798" v="368"/>
          <ac:spMkLst>
            <pc:docMk/>
            <pc:sldMk cId="3339624371" sldId="29823"/>
            <ac:spMk id="2" creationId="{EA9F9225-E623-4EF2-B6A1-CC74529E68A6}"/>
          </ac:spMkLst>
        </pc:spChg>
        <pc:spChg chg="add">
          <ac:chgData name="Hagen, Erik" userId="21bbe2ec-0a78-4d08-a98f-74e919d393dd" providerId="ADAL" clId="{69235B4E-6996-4A19-80AD-19993F9EDCB1}" dt="2024-10-31T21:12:58.970" v="369"/>
          <ac:spMkLst>
            <pc:docMk/>
            <pc:sldMk cId="3339624371" sldId="29823"/>
            <ac:spMk id="3" creationId="{ED2C12CB-68E4-4DB4-534D-05A51BB74B03}"/>
          </ac:spMkLst>
        </pc:spChg>
        <pc:spChg chg="mod">
          <ac:chgData name="Hagen, Erik" userId="21bbe2ec-0a78-4d08-a98f-74e919d393dd" providerId="ADAL" clId="{69235B4E-6996-4A19-80AD-19993F9EDCB1}" dt="2024-10-31T21:37:52.175" v="500" actId="20577"/>
          <ac:spMkLst>
            <pc:docMk/>
            <pc:sldMk cId="3339624371" sldId="29823"/>
            <ac:spMk id="5" creationId="{7A6E3BED-8C2F-56DB-9ABE-6CE14B4E4A6F}"/>
          </ac:spMkLst>
        </pc:spChg>
        <pc:spChg chg="mod">
          <ac:chgData name="Hagen, Erik" userId="21bbe2ec-0a78-4d08-a98f-74e919d393dd" providerId="ADAL" clId="{69235B4E-6996-4A19-80AD-19993F9EDCB1}" dt="2024-10-31T21:04:31.495" v="357" actId="20577"/>
          <ac:spMkLst>
            <pc:docMk/>
            <pc:sldMk cId="3339624371" sldId="29823"/>
            <ac:spMk id="6" creationId="{1CFBDEA8-73BE-D522-D9A9-85BB7A17BD81}"/>
          </ac:spMkLst>
        </pc:spChg>
        <pc:spChg chg="add">
          <ac:chgData name="Hagen, Erik" userId="21bbe2ec-0a78-4d08-a98f-74e919d393dd" providerId="ADAL" clId="{69235B4E-6996-4A19-80AD-19993F9EDCB1}" dt="2024-10-31T21:25:01.029" v="438"/>
          <ac:spMkLst>
            <pc:docMk/>
            <pc:sldMk cId="3339624371" sldId="29823"/>
            <ac:spMk id="7" creationId="{6363AF38-EABC-1B22-B5C8-F14BAF1C7999}"/>
          </ac:spMkLst>
        </pc:spChg>
        <pc:spChg chg="add del mod">
          <ac:chgData name="Hagen, Erik" userId="21bbe2ec-0a78-4d08-a98f-74e919d393dd" providerId="ADAL" clId="{69235B4E-6996-4A19-80AD-19993F9EDCB1}" dt="2024-10-31T21:34:39.158" v="447" actId="478"/>
          <ac:spMkLst>
            <pc:docMk/>
            <pc:sldMk cId="3339624371" sldId="29823"/>
            <ac:spMk id="9" creationId="{15ADF7B9-5E34-DCF5-1A0D-F699998FBAEF}"/>
          </ac:spMkLst>
        </pc:spChg>
        <pc:spChg chg="add">
          <ac:chgData name="Hagen, Erik" userId="21bbe2ec-0a78-4d08-a98f-74e919d393dd" providerId="ADAL" clId="{69235B4E-6996-4A19-80AD-19993F9EDCB1}" dt="2024-10-31T21:34:28.600" v="446"/>
          <ac:spMkLst>
            <pc:docMk/>
            <pc:sldMk cId="3339624371" sldId="29823"/>
            <ac:spMk id="10" creationId="{784DEBA8-CDC3-F44E-1F92-A0439AB1D3BD}"/>
          </ac:spMkLst>
        </pc:spChg>
        <pc:spChg chg="add">
          <ac:chgData name="Hagen, Erik" userId="21bbe2ec-0a78-4d08-a98f-74e919d393dd" providerId="ADAL" clId="{69235B4E-6996-4A19-80AD-19993F9EDCB1}" dt="2024-10-31T21:34:40.613" v="448"/>
          <ac:spMkLst>
            <pc:docMk/>
            <pc:sldMk cId="3339624371" sldId="29823"/>
            <ac:spMk id="11" creationId="{43BD33A4-0A79-CEEB-DDF3-FA656973C25E}"/>
          </ac:spMkLst>
        </pc:spChg>
        <pc:spChg chg="add mod">
          <ac:chgData name="Hagen, Erik" userId="21bbe2ec-0a78-4d08-a98f-74e919d393dd" providerId="ADAL" clId="{69235B4E-6996-4A19-80AD-19993F9EDCB1}" dt="2024-10-31T21:58:51.172" v="611" actId="20577"/>
          <ac:spMkLst>
            <pc:docMk/>
            <pc:sldMk cId="3339624371" sldId="29823"/>
            <ac:spMk id="12" creationId="{49C7151E-2CA7-CAEC-C388-192C09B98C00}"/>
          </ac:spMkLst>
        </pc:spChg>
        <pc:spChg chg="add">
          <ac:chgData name="Hagen, Erik" userId="21bbe2ec-0a78-4d08-a98f-74e919d393dd" providerId="ADAL" clId="{69235B4E-6996-4A19-80AD-19993F9EDCB1}" dt="2024-10-31T21:35:02.843" v="450"/>
          <ac:spMkLst>
            <pc:docMk/>
            <pc:sldMk cId="3339624371" sldId="29823"/>
            <ac:spMk id="13" creationId="{58943F15-CE20-1F27-BD8E-BB2B127E98E1}"/>
          </ac:spMkLst>
        </pc:spChg>
        <pc:spChg chg="add">
          <ac:chgData name="Hagen, Erik" userId="21bbe2ec-0a78-4d08-a98f-74e919d393dd" providerId="ADAL" clId="{69235B4E-6996-4A19-80AD-19993F9EDCB1}" dt="2024-10-31T21:35:09.555" v="456"/>
          <ac:spMkLst>
            <pc:docMk/>
            <pc:sldMk cId="3339624371" sldId="29823"/>
            <ac:spMk id="14" creationId="{9640F1FC-53BE-3AA4-0D62-5674D733B44D}"/>
          </ac:spMkLst>
        </pc:spChg>
        <pc:spChg chg="add mod">
          <ac:chgData name="Hagen, Erik" userId="21bbe2ec-0a78-4d08-a98f-74e919d393dd" providerId="ADAL" clId="{69235B4E-6996-4A19-80AD-19993F9EDCB1}" dt="2024-10-31T22:09:26.936" v="661" actId="13926"/>
          <ac:spMkLst>
            <pc:docMk/>
            <pc:sldMk cId="3339624371" sldId="29823"/>
            <ac:spMk id="15" creationId="{CFDF67D9-9A98-99A3-98E7-9B59CF7FDCEB}"/>
          </ac:spMkLst>
        </pc:spChg>
        <pc:picChg chg="add del mod">
          <ac:chgData name="Hagen, Erik" userId="21bbe2ec-0a78-4d08-a98f-74e919d393dd" providerId="ADAL" clId="{69235B4E-6996-4A19-80AD-19993F9EDCB1}" dt="2024-10-31T21:25:00.101" v="437" actId="478"/>
          <ac:picMkLst>
            <pc:docMk/>
            <pc:sldMk cId="3339624371" sldId="29823"/>
            <ac:picMk id="4" creationId="{84FCB850-ABD7-CA58-98FF-DFD6D18743A3}"/>
          </ac:picMkLst>
        </pc:picChg>
        <pc:picChg chg="add mod">
          <ac:chgData name="Hagen, Erik" userId="21bbe2ec-0a78-4d08-a98f-74e919d393dd" providerId="ADAL" clId="{69235B4E-6996-4A19-80AD-19993F9EDCB1}" dt="2024-10-31T22:06:20.835" v="613" actId="14100"/>
          <ac:picMkLst>
            <pc:docMk/>
            <pc:sldMk cId="3339624371" sldId="29823"/>
            <ac:picMk id="8" creationId="{9A52D76B-F358-0D29-4CE8-A9DA8D08AA7E}"/>
          </ac:picMkLst>
        </pc:picChg>
      </pc:sldChg>
      <pc:sldChg chg="del">
        <pc:chgData name="Hagen, Erik" userId="21bbe2ec-0a78-4d08-a98f-74e919d393dd" providerId="ADAL" clId="{69235B4E-6996-4A19-80AD-19993F9EDCB1}" dt="2024-10-31T21:02:49.001" v="324" actId="47"/>
        <pc:sldMkLst>
          <pc:docMk/>
          <pc:sldMk cId="748833436" sldId="29824"/>
        </pc:sldMkLst>
      </pc:sldChg>
      <pc:sldChg chg="modSp add mod">
        <pc:chgData name="Hagen, Erik" userId="21bbe2ec-0a78-4d08-a98f-74e919d393dd" providerId="ADAL" clId="{69235B4E-6996-4A19-80AD-19993F9EDCB1}" dt="2024-10-31T22:28:30.350" v="809" actId="20577"/>
        <pc:sldMkLst>
          <pc:docMk/>
          <pc:sldMk cId="4062465062" sldId="29824"/>
        </pc:sldMkLst>
        <pc:spChg chg="mod">
          <ac:chgData name="Hagen, Erik" userId="21bbe2ec-0a78-4d08-a98f-74e919d393dd" providerId="ADAL" clId="{69235B4E-6996-4A19-80AD-19993F9EDCB1}" dt="2024-10-31T22:28:30.350" v="809" actId="20577"/>
          <ac:spMkLst>
            <pc:docMk/>
            <pc:sldMk cId="4062465062" sldId="29824"/>
            <ac:spMk id="3" creationId="{0FFAD0F8-16D4-3303-DEF7-F5E3C29BD4E5}"/>
          </ac:spMkLst>
        </pc:spChg>
      </pc:sldChg>
      <pc:sldChg chg="new del">
        <pc:chgData name="Hagen, Erik" userId="21bbe2ec-0a78-4d08-a98f-74e919d393dd" providerId="ADAL" clId="{69235B4E-6996-4A19-80AD-19993F9EDCB1}" dt="2024-10-31T22:14:49.433" v="681" actId="680"/>
        <pc:sldMkLst>
          <pc:docMk/>
          <pc:sldMk cId="1432582404" sldId="29825"/>
        </pc:sldMkLst>
      </pc:sldChg>
      <pc:sldChg chg="addSp delSp modSp new mod ord">
        <pc:chgData name="Hagen, Erik" userId="21bbe2ec-0a78-4d08-a98f-74e919d393dd" providerId="ADAL" clId="{69235B4E-6996-4A19-80AD-19993F9EDCB1}" dt="2024-10-31T22:27:45.828" v="786" actId="20577"/>
        <pc:sldMkLst>
          <pc:docMk/>
          <pc:sldMk cId="3256287890" sldId="29825"/>
        </pc:sldMkLst>
        <pc:spChg chg="add del mod">
          <ac:chgData name="Hagen, Erik" userId="21bbe2ec-0a78-4d08-a98f-74e919d393dd" providerId="ADAL" clId="{69235B4E-6996-4A19-80AD-19993F9EDCB1}" dt="2024-10-31T22:22:26.843" v="755" actId="11"/>
          <ac:spMkLst>
            <pc:docMk/>
            <pc:sldMk cId="3256287890" sldId="29825"/>
            <ac:spMk id="2" creationId="{C20FEC90-E3F7-4248-8DB8-D9C7F8C3D4F0}"/>
          </ac:spMkLst>
        </pc:spChg>
        <pc:spChg chg="del">
          <ac:chgData name="Hagen, Erik" userId="21bbe2ec-0a78-4d08-a98f-74e919d393dd" providerId="ADAL" clId="{69235B4E-6996-4A19-80AD-19993F9EDCB1}" dt="2024-10-31T22:20:36.424" v="737" actId="478"/>
          <ac:spMkLst>
            <pc:docMk/>
            <pc:sldMk cId="3256287890" sldId="29825"/>
            <ac:spMk id="3" creationId="{30FB3333-9250-069E-0240-CF46A8EA2FEF}"/>
          </ac:spMkLst>
        </pc:spChg>
        <pc:spChg chg="mod">
          <ac:chgData name="Hagen, Erik" userId="21bbe2ec-0a78-4d08-a98f-74e919d393dd" providerId="ADAL" clId="{69235B4E-6996-4A19-80AD-19993F9EDCB1}" dt="2024-10-31T22:27:45.828" v="786" actId="20577"/>
          <ac:spMkLst>
            <pc:docMk/>
            <pc:sldMk cId="3256287890" sldId="29825"/>
            <ac:spMk id="4" creationId="{7BBDAFEB-91A8-7468-1FEF-20D1F6391086}"/>
          </ac:spMkLst>
        </pc:spChg>
        <pc:spChg chg="add mod">
          <ac:chgData name="Hagen, Erik" userId="21bbe2ec-0a78-4d08-a98f-74e919d393dd" providerId="ADAL" clId="{69235B4E-6996-4A19-80AD-19993F9EDCB1}" dt="2024-10-31T22:20:54.350" v="740"/>
          <ac:spMkLst>
            <pc:docMk/>
            <pc:sldMk cId="3256287890" sldId="29825"/>
            <ac:spMk id="5" creationId="{6695BF9E-1F05-D75B-51AF-30E9F407ABA7}"/>
          </ac:spMkLst>
        </pc:spChg>
      </pc:sldChg>
      <pc:sldChg chg="del">
        <pc:chgData name="Hagen, Erik" userId="21bbe2ec-0a78-4d08-a98f-74e919d393dd" providerId="ADAL" clId="{69235B4E-6996-4A19-80AD-19993F9EDCB1}" dt="2024-10-31T21:02:49.001" v="324" actId="47"/>
        <pc:sldMkLst>
          <pc:docMk/>
          <pc:sldMk cId="4006406034" sldId="29825"/>
        </pc:sldMkLst>
      </pc:sldChg>
      <pc:sldChg chg="delSp modSp new mod ord">
        <pc:chgData name="Hagen, Erik" userId="21bbe2ec-0a78-4d08-a98f-74e919d393dd" providerId="ADAL" clId="{69235B4E-6996-4A19-80AD-19993F9EDCB1}" dt="2024-11-01T12:10:41.530" v="1289"/>
        <pc:sldMkLst>
          <pc:docMk/>
          <pc:sldMk cId="1803264106" sldId="29826"/>
        </pc:sldMkLst>
        <pc:spChg chg="del">
          <ac:chgData name="Hagen, Erik" userId="21bbe2ec-0a78-4d08-a98f-74e919d393dd" providerId="ADAL" clId="{69235B4E-6996-4A19-80AD-19993F9EDCB1}" dt="2024-10-31T22:28:03.399" v="797" actId="478"/>
          <ac:spMkLst>
            <pc:docMk/>
            <pc:sldMk cId="1803264106" sldId="29826"/>
            <ac:spMk id="3" creationId="{FB85258C-B5BE-4144-3712-17472351611D}"/>
          </ac:spMkLst>
        </pc:spChg>
        <pc:spChg chg="mod">
          <ac:chgData name="Hagen, Erik" userId="21bbe2ec-0a78-4d08-a98f-74e919d393dd" providerId="ADAL" clId="{69235B4E-6996-4A19-80AD-19993F9EDCB1}" dt="2024-10-31T22:56:15.796" v="948" actId="20577"/>
          <ac:spMkLst>
            <pc:docMk/>
            <pc:sldMk cId="1803264106" sldId="29826"/>
            <ac:spMk id="4" creationId="{91A75C62-558F-3B15-C769-4D85AD941FBB}"/>
          </ac:spMkLst>
        </pc:spChg>
      </pc:sldChg>
      <pc:sldChg chg="del">
        <pc:chgData name="Hagen, Erik" userId="21bbe2ec-0a78-4d08-a98f-74e919d393dd" providerId="ADAL" clId="{69235B4E-6996-4A19-80AD-19993F9EDCB1}" dt="2024-10-31T21:02:49.001" v="324" actId="47"/>
        <pc:sldMkLst>
          <pc:docMk/>
          <pc:sldMk cId="3413083141" sldId="29826"/>
        </pc:sldMkLst>
      </pc:sldChg>
      <pc:sldChg chg="del">
        <pc:chgData name="Hagen, Erik" userId="21bbe2ec-0a78-4d08-a98f-74e919d393dd" providerId="ADAL" clId="{69235B4E-6996-4A19-80AD-19993F9EDCB1}" dt="2024-10-31T21:02:49.001" v="324" actId="47"/>
        <pc:sldMkLst>
          <pc:docMk/>
          <pc:sldMk cId="1002441515" sldId="29827"/>
        </pc:sldMkLst>
      </pc:sldChg>
      <pc:sldChg chg="addSp delSp modSp add mod ord">
        <pc:chgData name="Hagen, Erik" userId="21bbe2ec-0a78-4d08-a98f-74e919d393dd" providerId="ADAL" clId="{69235B4E-6996-4A19-80AD-19993F9EDCB1}" dt="2024-10-31T22:27:38.350" v="781"/>
        <pc:sldMkLst>
          <pc:docMk/>
          <pc:sldMk cId="1051159910" sldId="29827"/>
        </pc:sldMkLst>
        <pc:spChg chg="add del mod">
          <ac:chgData name="Hagen, Erik" userId="21bbe2ec-0a78-4d08-a98f-74e919d393dd" providerId="ADAL" clId="{69235B4E-6996-4A19-80AD-19993F9EDCB1}" dt="2024-10-31T22:27:14.636" v="779" actId="6549"/>
          <ac:spMkLst>
            <pc:docMk/>
            <pc:sldMk cId="1051159910" sldId="29827"/>
            <ac:spMk id="2" creationId="{19054D30-098E-E09F-5C0C-C897F375DE77}"/>
          </ac:spMkLst>
        </pc:spChg>
        <pc:spChg chg="add mod">
          <ac:chgData name="Hagen, Erik" userId="21bbe2ec-0a78-4d08-a98f-74e919d393dd" providerId="ADAL" clId="{69235B4E-6996-4A19-80AD-19993F9EDCB1}" dt="2024-10-31T22:26:20.055" v="764"/>
          <ac:spMkLst>
            <pc:docMk/>
            <pc:sldMk cId="1051159910" sldId="29827"/>
            <ac:spMk id="3" creationId="{EB7D0C6F-6A42-A000-C50E-2AEF40D78798}"/>
          </ac:spMkLst>
        </pc:spChg>
      </pc:sldChg>
      <pc:sldChg chg="modSp add mod">
        <pc:chgData name="Hagen, Erik" userId="21bbe2ec-0a78-4d08-a98f-74e919d393dd" providerId="ADAL" clId="{69235B4E-6996-4A19-80AD-19993F9EDCB1}" dt="2024-10-31T22:56:40.060" v="967" actId="20577"/>
        <pc:sldMkLst>
          <pc:docMk/>
          <pc:sldMk cId="719782334" sldId="29828"/>
        </pc:sldMkLst>
        <pc:spChg chg="mod">
          <ac:chgData name="Hagen, Erik" userId="21bbe2ec-0a78-4d08-a98f-74e919d393dd" providerId="ADAL" clId="{69235B4E-6996-4A19-80AD-19993F9EDCB1}" dt="2024-10-31T22:56:40.060" v="967" actId="20577"/>
          <ac:spMkLst>
            <pc:docMk/>
            <pc:sldMk cId="719782334" sldId="29828"/>
            <ac:spMk id="3" creationId="{CF11F500-ED31-9AAF-300D-56AF07547EF7}"/>
          </ac:spMkLst>
        </pc:spChg>
      </pc:sldChg>
      <pc:sldChg chg="del">
        <pc:chgData name="Hagen, Erik" userId="21bbe2ec-0a78-4d08-a98f-74e919d393dd" providerId="ADAL" clId="{69235B4E-6996-4A19-80AD-19993F9EDCB1}" dt="2024-10-31T21:02:49.001" v="324" actId="47"/>
        <pc:sldMkLst>
          <pc:docMk/>
          <pc:sldMk cId="1712895036" sldId="29828"/>
        </pc:sldMkLst>
      </pc:sldChg>
      <pc:sldChg chg="modSp new del mod">
        <pc:chgData name="Hagen, Erik" userId="21bbe2ec-0a78-4d08-a98f-74e919d393dd" providerId="ADAL" clId="{69235B4E-6996-4A19-80AD-19993F9EDCB1}" dt="2024-10-31T22:45:16.898" v="852" actId="47"/>
        <pc:sldMkLst>
          <pc:docMk/>
          <pc:sldMk cId="3543722810" sldId="29829"/>
        </pc:sldMkLst>
        <pc:spChg chg="mod">
          <ac:chgData name="Hagen, Erik" userId="21bbe2ec-0a78-4d08-a98f-74e919d393dd" providerId="ADAL" clId="{69235B4E-6996-4A19-80AD-19993F9EDCB1}" dt="2024-10-31T22:41:50.576" v="848" actId="20577"/>
          <ac:spMkLst>
            <pc:docMk/>
            <pc:sldMk cId="3543722810" sldId="29829"/>
            <ac:spMk id="4" creationId="{23AE002B-1DEE-3AD6-1FCA-3A8A0E6455A7}"/>
          </ac:spMkLst>
        </pc:spChg>
      </pc:sldChg>
      <pc:sldChg chg="del">
        <pc:chgData name="Hagen, Erik" userId="21bbe2ec-0a78-4d08-a98f-74e919d393dd" providerId="ADAL" clId="{69235B4E-6996-4A19-80AD-19993F9EDCB1}" dt="2024-10-31T21:02:49.001" v="324" actId="47"/>
        <pc:sldMkLst>
          <pc:docMk/>
          <pc:sldMk cId="4169647216" sldId="29829"/>
        </pc:sldMkLst>
      </pc:sldChg>
      <pc:sldChg chg="new del">
        <pc:chgData name="Hagen, Erik" userId="21bbe2ec-0a78-4d08-a98f-74e919d393dd" providerId="ADAL" clId="{69235B4E-6996-4A19-80AD-19993F9EDCB1}" dt="2024-10-31T22:44:31.479" v="851" actId="47"/>
        <pc:sldMkLst>
          <pc:docMk/>
          <pc:sldMk cId="3860063366" sldId="29830"/>
        </pc:sldMkLst>
      </pc:sldChg>
      <pc:sldChg chg="addSp delSp modSp add mod ord modTransition delAnim modAnim">
        <pc:chgData name="Hagen, Erik" userId="21bbe2ec-0a78-4d08-a98f-74e919d393dd" providerId="ADAL" clId="{69235B4E-6996-4A19-80AD-19993F9EDCB1}" dt="2024-10-31T22:58:18.136" v="1009" actId="20577"/>
        <pc:sldMkLst>
          <pc:docMk/>
          <pc:sldMk cId="792927381" sldId="2147197152"/>
        </pc:sldMkLst>
        <pc:spChg chg="mod">
          <ac:chgData name="Hagen, Erik" userId="21bbe2ec-0a78-4d08-a98f-74e919d393dd" providerId="ADAL" clId="{69235B4E-6996-4A19-80AD-19993F9EDCB1}" dt="2024-10-31T22:58:18.136" v="1009" actId="20577"/>
          <ac:spMkLst>
            <pc:docMk/>
            <pc:sldMk cId="792927381" sldId="2147197152"/>
            <ac:spMk id="2" creationId="{D3A99D20-C51C-84FB-0F54-8703178C0D47}"/>
          </ac:spMkLst>
        </pc:spChg>
        <pc:spChg chg="del">
          <ac:chgData name="Hagen, Erik" userId="21bbe2ec-0a78-4d08-a98f-74e919d393dd" providerId="ADAL" clId="{69235B4E-6996-4A19-80AD-19993F9EDCB1}" dt="2024-10-31T22:49:00.290" v="892" actId="478"/>
          <ac:spMkLst>
            <pc:docMk/>
            <pc:sldMk cId="792927381" sldId="2147197152"/>
            <ac:spMk id="4" creationId="{10E12B59-718D-2F47-8126-C03F8B5ABCE7}"/>
          </ac:spMkLst>
        </pc:spChg>
        <pc:spChg chg="del">
          <ac:chgData name="Hagen, Erik" userId="21bbe2ec-0a78-4d08-a98f-74e919d393dd" providerId="ADAL" clId="{69235B4E-6996-4A19-80AD-19993F9EDCB1}" dt="2024-10-31T22:49:06.487" v="894" actId="478"/>
          <ac:spMkLst>
            <pc:docMk/>
            <pc:sldMk cId="792927381" sldId="2147197152"/>
            <ac:spMk id="5" creationId="{87C692DE-6787-917F-0DAD-11E6CE0706D5}"/>
          </ac:spMkLst>
        </pc:spChg>
        <pc:spChg chg="del">
          <ac:chgData name="Hagen, Erik" userId="21bbe2ec-0a78-4d08-a98f-74e919d393dd" providerId="ADAL" clId="{69235B4E-6996-4A19-80AD-19993F9EDCB1}" dt="2024-10-31T22:49:08.458" v="895" actId="478"/>
          <ac:spMkLst>
            <pc:docMk/>
            <pc:sldMk cId="792927381" sldId="2147197152"/>
            <ac:spMk id="6" creationId="{312747A0-5EBC-7E58-7938-1873F7534871}"/>
          </ac:spMkLst>
        </pc:spChg>
        <pc:spChg chg="del">
          <ac:chgData name="Hagen, Erik" userId="21bbe2ec-0a78-4d08-a98f-74e919d393dd" providerId="ADAL" clId="{69235B4E-6996-4A19-80AD-19993F9EDCB1}" dt="2024-10-31T22:49:09.911" v="896" actId="478"/>
          <ac:spMkLst>
            <pc:docMk/>
            <pc:sldMk cId="792927381" sldId="2147197152"/>
            <ac:spMk id="7" creationId="{A68A9D9E-6D97-A307-7F8D-23777A7B8C4C}"/>
          </ac:spMkLst>
        </pc:spChg>
        <pc:spChg chg="del">
          <ac:chgData name="Hagen, Erik" userId="21bbe2ec-0a78-4d08-a98f-74e919d393dd" providerId="ADAL" clId="{69235B4E-6996-4A19-80AD-19993F9EDCB1}" dt="2024-10-31T22:49:11.128" v="897" actId="478"/>
          <ac:spMkLst>
            <pc:docMk/>
            <pc:sldMk cId="792927381" sldId="2147197152"/>
            <ac:spMk id="8" creationId="{29F39F88-09BF-28FD-A2D6-C289E827ED9C}"/>
          </ac:spMkLst>
        </pc:spChg>
        <pc:spChg chg="del">
          <ac:chgData name="Hagen, Erik" userId="21bbe2ec-0a78-4d08-a98f-74e919d393dd" providerId="ADAL" clId="{69235B4E-6996-4A19-80AD-19993F9EDCB1}" dt="2024-10-31T22:49:12.754" v="898" actId="478"/>
          <ac:spMkLst>
            <pc:docMk/>
            <pc:sldMk cId="792927381" sldId="2147197152"/>
            <ac:spMk id="9" creationId="{319E3418-7AA1-35F4-44AB-6413BD229C85}"/>
          </ac:spMkLst>
        </pc:spChg>
        <pc:spChg chg="del">
          <ac:chgData name="Hagen, Erik" userId="21bbe2ec-0a78-4d08-a98f-74e919d393dd" providerId="ADAL" clId="{69235B4E-6996-4A19-80AD-19993F9EDCB1}" dt="2024-10-31T22:49:20.749" v="901" actId="478"/>
          <ac:spMkLst>
            <pc:docMk/>
            <pc:sldMk cId="792927381" sldId="2147197152"/>
            <ac:spMk id="10" creationId="{1C67105B-6DD7-0AB3-F913-6D96862BF758}"/>
          </ac:spMkLst>
        </pc:spChg>
        <pc:spChg chg="del">
          <ac:chgData name="Hagen, Erik" userId="21bbe2ec-0a78-4d08-a98f-74e919d393dd" providerId="ADAL" clId="{69235B4E-6996-4A19-80AD-19993F9EDCB1}" dt="2024-10-31T22:49:04.061" v="893" actId="478"/>
          <ac:spMkLst>
            <pc:docMk/>
            <pc:sldMk cId="792927381" sldId="2147197152"/>
            <ac:spMk id="11" creationId="{48778B0E-81A2-D573-A84F-6391BAE54586}"/>
          </ac:spMkLst>
        </pc:spChg>
        <pc:picChg chg="add mod">
          <ac:chgData name="Hagen, Erik" userId="21bbe2ec-0a78-4d08-a98f-74e919d393dd" providerId="ADAL" clId="{69235B4E-6996-4A19-80AD-19993F9EDCB1}" dt="2024-10-31T22:54:14.561" v="930" actId="1076"/>
          <ac:picMkLst>
            <pc:docMk/>
            <pc:sldMk cId="792927381" sldId="2147197152"/>
            <ac:picMk id="12" creationId="{668F97D7-BFE3-2576-5987-706E43DB7FED}"/>
          </ac:picMkLst>
        </pc:picChg>
        <pc:picChg chg="add del mod">
          <ac:chgData name="Hagen, Erik" userId="21bbe2ec-0a78-4d08-a98f-74e919d393dd" providerId="ADAL" clId="{69235B4E-6996-4A19-80AD-19993F9EDCB1}" dt="2024-10-31T22:54:06.104" v="927" actId="478"/>
          <ac:picMkLst>
            <pc:docMk/>
            <pc:sldMk cId="792927381" sldId="2147197152"/>
            <ac:picMk id="13" creationId="{08A58546-E2D1-63DC-181C-4F2B7A481E44}"/>
          </ac:picMkLst>
        </pc:picChg>
        <pc:picChg chg="add del mod">
          <ac:chgData name="Hagen, Erik" userId="21bbe2ec-0a78-4d08-a98f-74e919d393dd" providerId="ADAL" clId="{69235B4E-6996-4A19-80AD-19993F9EDCB1}" dt="2024-10-31T22:52:00.044" v="918" actId="1076"/>
          <ac:picMkLst>
            <pc:docMk/>
            <pc:sldMk cId="792927381" sldId="2147197152"/>
            <ac:picMk id="1026" creationId="{81F13F06-D010-02A3-895B-3B4727785A14}"/>
          </ac:picMkLst>
        </pc:picChg>
      </pc:sldChg>
      <pc:sldChg chg="add">
        <pc:chgData name="Hagen, Erik" userId="21bbe2ec-0a78-4d08-a98f-74e919d393dd" providerId="ADAL" clId="{69235B4E-6996-4A19-80AD-19993F9EDCB1}" dt="2024-10-31T22:44:18.223" v="850"/>
        <pc:sldMkLst>
          <pc:docMk/>
          <pc:sldMk cId="927215616" sldId="2147197168"/>
        </pc:sldMkLst>
      </pc:sldChg>
      <pc:sldChg chg="add">
        <pc:chgData name="Hagen, Erik" userId="21bbe2ec-0a78-4d08-a98f-74e919d393dd" providerId="ADAL" clId="{69235B4E-6996-4A19-80AD-19993F9EDCB1}" dt="2024-10-31T22:44:18.223" v="850"/>
        <pc:sldMkLst>
          <pc:docMk/>
          <pc:sldMk cId="198475346" sldId="2147197191"/>
        </pc:sldMkLst>
      </pc:sldChg>
      <pc:sldChg chg="modSp add mod ord">
        <pc:chgData name="Hagen, Erik" userId="21bbe2ec-0a78-4d08-a98f-74e919d393dd" providerId="ADAL" clId="{69235B4E-6996-4A19-80AD-19993F9EDCB1}" dt="2024-10-31T22:45:53.333" v="886"/>
        <pc:sldMkLst>
          <pc:docMk/>
          <pc:sldMk cId="130967366" sldId="2147197192"/>
        </pc:sldMkLst>
        <pc:spChg chg="mod">
          <ac:chgData name="Hagen, Erik" userId="21bbe2ec-0a78-4d08-a98f-74e919d393dd" providerId="ADAL" clId="{69235B4E-6996-4A19-80AD-19993F9EDCB1}" dt="2024-10-31T22:45:42.993" v="882" actId="20577"/>
          <ac:spMkLst>
            <pc:docMk/>
            <pc:sldMk cId="130967366" sldId="2147197192"/>
            <ac:spMk id="3" creationId="{7C2A38B7-319A-75E8-E4F8-B8375BB5D388}"/>
          </ac:spMkLst>
        </pc:spChg>
      </pc:sldChg>
      <pc:sldChg chg="delSp modSp new mod ord modNotesTx">
        <pc:chgData name="Hagen, Erik" userId="21bbe2ec-0a78-4d08-a98f-74e919d393dd" providerId="ADAL" clId="{69235B4E-6996-4A19-80AD-19993F9EDCB1}" dt="2024-11-01T12:27:31.546" v="1438"/>
        <pc:sldMkLst>
          <pc:docMk/>
          <pc:sldMk cId="53978771" sldId="2147197193"/>
        </pc:sldMkLst>
        <pc:spChg chg="mod">
          <ac:chgData name="Hagen, Erik" userId="21bbe2ec-0a78-4d08-a98f-74e919d393dd" providerId="ADAL" clId="{69235B4E-6996-4A19-80AD-19993F9EDCB1}" dt="2024-11-01T12:20:10.952" v="1437" actId="20577"/>
          <ac:spMkLst>
            <pc:docMk/>
            <pc:sldMk cId="53978771" sldId="2147197193"/>
            <ac:spMk id="2" creationId="{B07A3243-823B-5576-D47A-D300EADEEAE9}"/>
          </ac:spMkLst>
        </pc:spChg>
        <pc:spChg chg="del">
          <ac:chgData name="Hagen, Erik" userId="21bbe2ec-0a78-4d08-a98f-74e919d393dd" providerId="ADAL" clId="{69235B4E-6996-4A19-80AD-19993F9EDCB1}" dt="2024-10-31T23:01:24.607" v="1011" actId="478"/>
          <ac:spMkLst>
            <pc:docMk/>
            <pc:sldMk cId="53978771" sldId="2147197193"/>
            <ac:spMk id="3" creationId="{97050DAE-5186-0B6E-4280-7D5176CD6A8A}"/>
          </ac:spMkLst>
        </pc:spChg>
        <pc:spChg chg="mod">
          <ac:chgData name="Hagen, Erik" userId="21bbe2ec-0a78-4d08-a98f-74e919d393dd" providerId="ADAL" clId="{69235B4E-6996-4A19-80AD-19993F9EDCB1}" dt="2024-10-31T23:06:26.206" v="1217" actId="20577"/>
          <ac:spMkLst>
            <pc:docMk/>
            <pc:sldMk cId="53978771" sldId="2147197193"/>
            <ac:spMk id="4" creationId="{E9149555-6255-AD05-0150-5E1D2AA1A666}"/>
          </ac:spMkLst>
        </pc:spChg>
      </pc:sldChg>
      <pc:sldChg chg="delSp modSp new mod">
        <pc:chgData name="Hagen, Erik" userId="21bbe2ec-0a78-4d08-a98f-74e919d393dd" providerId="ADAL" clId="{69235B4E-6996-4A19-80AD-19993F9EDCB1}" dt="2024-10-31T23:07:16.993" v="1254" actId="14100"/>
        <pc:sldMkLst>
          <pc:docMk/>
          <pc:sldMk cId="3627956016" sldId="2147197194"/>
        </pc:sldMkLst>
        <pc:spChg chg="mod">
          <ac:chgData name="Hagen, Erik" userId="21bbe2ec-0a78-4d08-a98f-74e919d393dd" providerId="ADAL" clId="{69235B4E-6996-4A19-80AD-19993F9EDCB1}" dt="2024-10-31T23:07:16.993" v="1254" actId="14100"/>
          <ac:spMkLst>
            <pc:docMk/>
            <pc:sldMk cId="3627956016" sldId="2147197194"/>
            <ac:spMk id="2" creationId="{38B2F92A-3CDD-9BF3-9506-9A731270E3B4}"/>
          </ac:spMkLst>
        </pc:spChg>
        <pc:spChg chg="del">
          <ac:chgData name="Hagen, Erik" userId="21bbe2ec-0a78-4d08-a98f-74e919d393dd" providerId="ADAL" clId="{69235B4E-6996-4A19-80AD-19993F9EDCB1}" dt="2024-10-31T23:07:10.496" v="1253" actId="478"/>
          <ac:spMkLst>
            <pc:docMk/>
            <pc:sldMk cId="3627956016" sldId="2147197194"/>
            <ac:spMk id="3" creationId="{C2CE2120-9D36-17E8-8411-26CE48953C44}"/>
          </ac:spMkLst>
        </pc:spChg>
        <pc:spChg chg="mod">
          <ac:chgData name="Hagen, Erik" userId="21bbe2ec-0a78-4d08-a98f-74e919d393dd" providerId="ADAL" clId="{69235B4E-6996-4A19-80AD-19993F9EDCB1}" dt="2024-10-31T23:06:48.129" v="1252" actId="6549"/>
          <ac:spMkLst>
            <pc:docMk/>
            <pc:sldMk cId="3627956016" sldId="2147197194"/>
            <ac:spMk id="4" creationId="{5145740E-1F42-C3AE-06F4-3873A824B9B2}"/>
          </ac:spMkLst>
        </pc:spChg>
      </pc:sldChg>
      <pc:sldChg chg="modSp add mod">
        <pc:chgData name="Hagen, Erik" userId="21bbe2ec-0a78-4d08-a98f-74e919d393dd" providerId="ADAL" clId="{69235B4E-6996-4A19-80AD-19993F9EDCB1}" dt="2024-11-01T12:10:49.594" v="1299" actId="20577"/>
        <pc:sldMkLst>
          <pc:docMk/>
          <pc:sldMk cId="2385025583" sldId="2147197195"/>
        </pc:sldMkLst>
        <pc:spChg chg="mod">
          <ac:chgData name="Hagen, Erik" userId="21bbe2ec-0a78-4d08-a98f-74e919d393dd" providerId="ADAL" clId="{69235B4E-6996-4A19-80AD-19993F9EDCB1}" dt="2024-11-01T12:10:49.594" v="1299" actId="20577"/>
          <ac:spMkLst>
            <pc:docMk/>
            <pc:sldMk cId="2385025583" sldId="2147197195"/>
            <ac:spMk id="3" creationId="{C8A6F650-759B-2962-F620-D724B0D0B797}"/>
          </ac:spMkLst>
        </pc:spChg>
      </pc:sldChg>
      <pc:sldChg chg="modSp add mod">
        <pc:chgData name="Hagen, Erik" userId="21bbe2ec-0a78-4d08-a98f-74e919d393dd" providerId="ADAL" clId="{69235B4E-6996-4A19-80AD-19993F9EDCB1}" dt="2024-11-01T12:12:07.011" v="1387" actId="20577"/>
        <pc:sldMkLst>
          <pc:docMk/>
          <pc:sldMk cId="1978004152" sldId="2147197196"/>
        </pc:sldMkLst>
        <pc:spChg chg="mod">
          <ac:chgData name="Hagen, Erik" userId="21bbe2ec-0a78-4d08-a98f-74e919d393dd" providerId="ADAL" clId="{69235B4E-6996-4A19-80AD-19993F9EDCB1}" dt="2024-11-01T12:12:07.011" v="1387" actId="20577"/>
          <ac:spMkLst>
            <pc:docMk/>
            <pc:sldMk cId="1978004152" sldId="2147197196"/>
            <ac:spMk id="4" creationId="{3D51BEE8-EC0B-2DB8-7F0D-C00EEA0C4917}"/>
          </ac:spMkLst>
        </pc:spChg>
      </pc:sldChg>
      <pc:sldChg chg="modSp mod">
        <pc:chgData name="Hagen, Erik" userId="21bbe2ec-0a78-4d08-a98f-74e919d393dd" providerId="ADAL" clId="{69235B4E-6996-4A19-80AD-19993F9EDCB1}" dt="2024-11-01T12:44:01.079" v="1730" actId="20577"/>
        <pc:sldMkLst>
          <pc:docMk/>
          <pc:sldMk cId="3759268891" sldId="2147197197"/>
        </pc:sldMkLst>
        <pc:spChg chg="mod">
          <ac:chgData name="Hagen, Erik" userId="21bbe2ec-0a78-4d08-a98f-74e919d393dd" providerId="ADAL" clId="{69235B4E-6996-4A19-80AD-19993F9EDCB1}" dt="2024-11-01T12:44:01.079" v="1730" actId="20577"/>
          <ac:spMkLst>
            <pc:docMk/>
            <pc:sldMk cId="3759268891" sldId="2147197197"/>
            <ac:spMk id="6" creationId="{AD8B70D4-A627-567E-AB83-FD9BBE79E8EB}"/>
          </ac:spMkLst>
        </pc:spChg>
      </pc:sldChg>
    </pc:docChg>
  </pc:docChgLst>
  <pc:docChgLst>
    <pc:chgData name="Fugleberg, Joachim" userId="73a1dab4-12a6-4ca3-ae8d-eba3ed556f21" providerId="ADAL" clId="{DF5EA77D-44FB-4621-AEBE-B9E60BF54E54}"/>
    <pc:docChg chg="undo custSel addSld delSld modSld">
      <pc:chgData name="Fugleberg, Joachim" userId="73a1dab4-12a6-4ca3-ae8d-eba3ed556f21" providerId="ADAL" clId="{DF5EA77D-44FB-4621-AEBE-B9E60BF54E54}" dt="2024-11-04T10:02:43.895" v="182" actId="207"/>
      <pc:docMkLst>
        <pc:docMk/>
      </pc:docMkLst>
      <pc:sldChg chg="addSp delSp modSp add del mod modTransition setBg delDesignElem">
        <pc:chgData name="Fugleberg, Joachim" userId="73a1dab4-12a6-4ca3-ae8d-eba3ed556f21" providerId="ADAL" clId="{DF5EA77D-44FB-4621-AEBE-B9E60BF54E54}" dt="2024-11-04T08:51:46.698" v="18" actId="20577"/>
        <pc:sldMkLst>
          <pc:docMk/>
          <pc:sldMk cId="3485993559" sldId="2147196304"/>
        </pc:sldMkLst>
        <pc:spChg chg="mod">
          <ac:chgData name="Fugleberg, Joachim" userId="73a1dab4-12a6-4ca3-ae8d-eba3ed556f21" providerId="ADAL" clId="{DF5EA77D-44FB-4621-AEBE-B9E60BF54E54}" dt="2024-11-04T08:51:46.698" v="18" actId="20577"/>
          <ac:spMkLst>
            <pc:docMk/>
            <pc:sldMk cId="3485993559" sldId="2147196304"/>
            <ac:spMk id="3" creationId="{3B933D37-3B45-40F4-AFF3-C58380019C95}"/>
          </ac:spMkLst>
        </pc:spChg>
        <pc:spChg chg="add del">
          <ac:chgData name="Fugleberg, Joachim" userId="73a1dab4-12a6-4ca3-ae8d-eba3ed556f21" providerId="ADAL" clId="{DF5EA77D-44FB-4621-AEBE-B9E60BF54E54}" dt="2024-11-04T08:51:14.445" v="2"/>
          <ac:spMkLst>
            <pc:docMk/>
            <pc:sldMk cId="3485993559" sldId="2147196304"/>
            <ac:spMk id="18" creationId="{2EB492CD-616E-47F8-933B-5E2D952A0593}"/>
          </ac:spMkLst>
        </pc:spChg>
        <pc:spChg chg="add del">
          <ac:chgData name="Fugleberg, Joachim" userId="73a1dab4-12a6-4ca3-ae8d-eba3ed556f21" providerId="ADAL" clId="{DF5EA77D-44FB-4621-AEBE-B9E60BF54E54}" dt="2024-11-04T08:51:14.445" v="2"/>
          <ac:spMkLst>
            <pc:docMk/>
            <pc:sldMk cId="3485993559" sldId="2147196304"/>
            <ac:spMk id="20" creationId="{59383CF9-23B5-4335-9B21-1791C4CF1C75}"/>
          </ac:spMkLst>
        </pc:spChg>
        <pc:spChg chg="add del">
          <ac:chgData name="Fugleberg, Joachim" userId="73a1dab4-12a6-4ca3-ae8d-eba3ed556f21" providerId="ADAL" clId="{DF5EA77D-44FB-4621-AEBE-B9E60BF54E54}" dt="2024-11-04T08:51:14.445" v="2"/>
          <ac:spMkLst>
            <pc:docMk/>
            <pc:sldMk cId="3485993559" sldId="2147196304"/>
            <ac:spMk id="22" creationId="{0007FE00-9498-4706-B255-6437B0252C02}"/>
          </ac:spMkLst>
        </pc:spChg>
      </pc:sldChg>
      <pc:sldChg chg="modSp mod">
        <pc:chgData name="Fugleberg, Joachim" userId="73a1dab4-12a6-4ca3-ae8d-eba3ed556f21" providerId="ADAL" clId="{DF5EA77D-44FB-4621-AEBE-B9E60BF54E54}" dt="2024-11-04T10:02:43.895" v="182" actId="207"/>
        <pc:sldMkLst>
          <pc:docMk/>
          <pc:sldMk cId="252420130" sldId="2147197199"/>
        </pc:sldMkLst>
        <pc:spChg chg="mod">
          <ac:chgData name="Fugleberg, Joachim" userId="73a1dab4-12a6-4ca3-ae8d-eba3ed556f21" providerId="ADAL" clId="{DF5EA77D-44FB-4621-AEBE-B9E60BF54E54}" dt="2024-11-04T10:02:43.895" v="182" actId="207"/>
          <ac:spMkLst>
            <pc:docMk/>
            <pc:sldMk cId="252420130" sldId="2147197199"/>
            <ac:spMk id="3" creationId="{81EC7B37-A094-C339-E2D5-CD13661564A7}"/>
          </ac:spMkLst>
        </pc:spChg>
      </pc:sldChg>
      <pc:sldChg chg="modSp mod">
        <pc:chgData name="Fugleberg, Joachim" userId="73a1dab4-12a6-4ca3-ae8d-eba3ed556f21" providerId="ADAL" clId="{DF5EA77D-44FB-4621-AEBE-B9E60BF54E54}" dt="2024-11-04T09:32:06.274" v="170" actId="207"/>
        <pc:sldMkLst>
          <pc:docMk/>
          <pc:sldMk cId="1773599682" sldId="2147197202"/>
        </pc:sldMkLst>
        <pc:spChg chg="mod">
          <ac:chgData name="Fugleberg, Joachim" userId="73a1dab4-12a6-4ca3-ae8d-eba3ed556f21" providerId="ADAL" clId="{DF5EA77D-44FB-4621-AEBE-B9E60BF54E54}" dt="2024-11-04T09:32:06.274" v="170" actId="207"/>
          <ac:spMkLst>
            <pc:docMk/>
            <pc:sldMk cId="1773599682" sldId="2147197202"/>
            <ac:spMk id="2" creationId="{D1675F83-A251-ED2E-CBD2-DBB52C316068}"/>
          </ac:spMkLst>
        </pc:spChg>
      </pc:sldChg>
      <pc:sldChg chg="mod modShow">
        <pc:chgData name="Fugleberg, Joachim" userId="73a1dab4-12a6-4ca3-ae8d-eba3ed556f21" providerId="ADAL" clId="{DF5EA77D-44FB-4621-AEBE-B9E60BF54E54}" dt="2024-11-04T08:51:22.095" v="4" actId="729"/>
        <pc:sldMkLst>
          <pc:docMk/>
          <pc:sldMk cId="2661225688" sldId="2147469991"/>
        </pc:sldMkLst>
      </pc:sldChg>
    </pc:docChg>
  </pc:docChgLst>
  <pc:docChgLst>
    <pc:chgData name="Sunnevåg, Tor Arild" userId="7963fc5c-c06c-4088-8e7f-e218531b8f4a" providerId="ADAL" clId="{AEAF8A29-236A-4053-B81D-D12978F1EA59}"/>
    <pc:docChg chg="undo custSel addSld delSld modSld sldOrd">
      <pc:chgData name="Sunnevåg, Tor Arild" userId="7963fc5c-c06c-4088-8e7f-e218531b8f4a" providerId="ADAL" clId="{AEAF8A29-236A-4053-B81D-D12978F1EA59}" dt="2024-11-01T12:51:12.411" v="515" actId="20577"/>
      <pc:docMkLst>
        <pc:docMk/>
      </pc:docMkLst>
      <pc:sldChg chg="modSp mod">
        <pc:chgData name="Sunnevåg, Tor Arild" userId="7963fc5c-c06c-4088-8e7f-e218531b8f4a" providerId="ADAL" clId="{AEAF8A29-236A-4053-B81D-D12978F1EA59}" dt="2024-11-01T12:03:45.425" v="1" actId="20577"/>
        <pc:sldMkLst>
          <pc:docMk/>
          <pc:sldMk cId="2925050810" sldId="280"/>
        </pc:sldMkLst>
        <pc:spChg chg="mod">
          <ac:chgData name="Sunnevåg, Tor Arild" userId="7963fc5c-c06c-4088-8e7f-e218531b8f4a" providerId="ADAL" clId="{AEAF8A29-236A-4053-B81D-D12978F1EA59}" dt="2024-11-01T12:03:45.425" v="1" actId="20577"/>
          <ac:spMkLst>
            <pc:docMk/>
            <pc:sldMk cId="2925050810" sldId="280"/>
            <ac:spMk id="3" creationId="{B8C20A48-9FA4-4C14-A361-E46B3567FA82}"/>
          </ac:spMkLst>
        </pc:spChg>
      </pc:sldChg>
      <pc:sldChg chg="del">
        <pc:chgData name="Sunnevåg, Tor Arild" userId="7963fc5c-c06c-4088-8e7f-e218531b8f4a" providerId="ADAL" clId="{AEAF8A29-236A-4053-B81D-D12978F1EA59}" dt="2024-11-01T12:49:00.092" v="482" actId="47"/>
        <pc:sldMkLst>
          <pc:docMk/>
          <pc:sldMk cId="382403324" sldId="29778"/>
        </pc:sldMkLst>
      </pc:sldChg>
      <pc:sldChg chg="del">
        <pc:chgData name="Sunnevåg, Tor Arild" userId="7963fc5c-c06c-4088-8e7f-e218531b8f4a" providerId="ADAL" clId="{AEAF8A29-236A-4053-B81D-D12978F1EA59}" dt="2024-11-01T12:49:01.328" v="483" actId="47"/>
        <pc:sldMkLst>
          <pc:docMk/>
          <pc:sldMk cId="2431620565" sldId="29821"/>
        </pc:sldMkLst>
      </pc:sldChg>
      <pc:sldChg chg="modSp">
        <pc:chgData name="Sunnevåg, Tor Arild" userId="7963fc5c-c06c-4088-8e7f-e218531b8f4a" providerId="ADAL" clId="{AEAF8A29-236A-4053-B81D-D12978F1EA59}" dt="2024-11-01T12:05:20.907" v="2"/>
        <pc:sldMkLst>
          <pc:docMk/>
          <pc:sldMk cId="53978771" sldId="2147197193"/>
        </pc:sldMkLst>
        <pc:spChg chg="mod">
          <ac:chgData name="Sunnevåg, Tor Arild" userId="7963fc5c-c06c-4088-8e7f-e218531b8f4a" providerId="ADAL" clId="{AEAF8A29-236A-4053-B81D-D12978F1EA59}" dt="2024-11-01T12:05:20.907" v="2"/>
          <ac:spMkLst>
            <pc:docMk/>
            <pc:sldMk cId="53978771" sldId="2147197193"/>
            <ac:spMk id="2" creationId="{B07A3243-823B-5576-D47A-D300EADEEAE9}"/>
          </ac:spMkLst>
        </pc:spChg>
      </pc:sldChg>
      <pc:sldChg chg="addSp modSp mod ord modNotesTx">
        <pc:chgData name="Sunnevåg, Tor Arild" userId="7963fc5c-c06c-4088-8e7f-e218531b8f4a" providerId="ADAL" clId="{AEAF8A29-236A-4053-B81D-D12978F1EA59}" dt="2024-11-01T12:34:32.646" v="435" actId="20577"/>
        <pc:sldMkLst>
          <pc:docMk/>
          <pc:sldMk cId="3627956016" sldId="2147197194"/>
        </pc:sldMkLst>
        <pc:spChg chg="mod">
          <ac:chgData name="Sunnevåg, Tor Arild" userId="7963fc5c-c06c-4088-8e7f-e218531b8f4a" providerId="ADAL" clId="{AEAF8A29-236A-4053-B81D-D12978F1EA59}" dt="2024-11-01T12:34:23.237" v="415" actId="313"/>
          <ac:spMkLst>
            <pc:docMk/>
            <pc:sldMk cId="3627956016" sldId="2147197194"/>
            <ac:spMk id="2" creationId="{38B2F92A-3CDD-9BF3-9506-9A731270E3B4}"/>
          </ac:spMkLst>
        </pc:spChg>
        <pc:spChg chg="add">
          <ac:chgData name="Sunnevåg, Tor Arild" userId="7963fc5c-c06c-4088-8e7f-e218531b8f4a" providerId="ADAL" clId="{AEAF8A29-236A-4053-B81D-D12978F1EA59}" dt="2024-11-01T12:10:16.928" v="151"/>
          <ac:spMkLst>
            <pc:docMk/>
            <pc:sldMk cId="3627956016" sldId="2147197194"/>
            <ac:spMk id="3" creationId="{D18E7B0A-5A74-C87C-D7AA-1518370CE6BE}"/>
          </ac:spMkLst>
        </pc:spChg>
        <pc:spChg chg="add mod">
          <ac:chgData name="Sunnevåg, Tor Arild" userId="7963fc5c-c06c-4088-8e7f-e218531b8f4a" providerId="ADAL" clId="{AEAF8A29-236A-4053-B81D-D12978F1EA59}" dt="2024-11-01T12:10:24.130" v="153"/>
          <ac:spMkLst>
            <pc:docMk/>
            <pc:sldMk cId="3627956016" sldId="2147197194"/>
            <ac:spMk id="5" creationId="{EB3E9E18-B0E1-BD4D-4A27-519D6747D60C}"/>
          </ac:spMkLst>
        </pc:spChg>
        <pc:spChg chg="add">
          <ac:chgData name="Sunnevåg, Tor Arild" userId="7963fc5c-c06c-4088-8e7f-e218531b8f4a" providerId="ADAL" clId="{AEAF8A29-236A-4053-B81D-D12978F1EA59}" dt="2024-11-01T12:10:29.515" v="154"/>
          <ac:spMkLst>
            <pc:docMk/>
            <pc:sldMk cId="3627956016" sldId="2147197194"/>
            <ac:spMk id="6" creationId="{E5102848-C80D-F1B0-3148-CF4D35BCE6E2}"/>
          </ac:spMkLst>
        </pc:spChg>
      </pc:sldChg>
      <pc:sldChg chg="addSp delSp modSp new mod modClrScheme chgLayout modNotesTx">
        <pc:chgData name="Sunnevåg, Tor Arild" userId="7963fc5c-c06c-4088-8e7f-e218531b8f4a" providerId="ADAL" clId="{AEAF8A29-236A-4053-B81D-D12978F1EA59}" dt="2024-11-01T12:37:41.211" v="481" actId="400"/>
        <pc:sldMkLst>
          <pc:docMk/>
          <pc:sldMk cId="3759268891" sldId="2147197197"/>
        </pc:sldMkLst>
        <pc:spChg chg="del mod ord">
          <ac:chgData name="Sunnevåg, Tor Arild" userId="7963fc5c-c06c-4088-8e7f-e218531b8f4a" providerId="ADAL" clId="{AEAF8A29-236A-4053-B81D-D12978F1EA59}" dt="2024-11-01T12:30:07.052" v="269" actId="700"/>
          <ac:spMkLst>
            <pc:docMk/>
            <pc:sldMk cId="3759268891" sldId="2147197197"/>
            <ac:spMk id="2" creationId="{0BCB40B2-26D6-846D-95B5-E94D78CB3660}"/>
          </ac:spMkLst>
        </pc:spChg>
        <pc:spChg chg="del">
          <ac:chgData name="Sunnevåg, Tor Arild" userId="7963fc5c-c06c-4088-8e7f-e218531b8f4a" providerId="ADAL" clId="{AEAF8A29-236A-4053-B81D-D12978F1EA59}" dt="2024-11-01T12:30:07.052" v="269" actId="700"/>
          <ac:spMkLst>
            <pc:docMk/>
            <pc:sldMk cId="3759268891" sldId="2147197197"/>
            <ac:spMk id="3" creationId="{C98B02FA-F31D-D1A3-A8A5-6E7E5E31F07F}"/>
          </ac:spMkLst>
        </pc:spChg>
        <pc:spChg chg="del mod ord">
          <ac:chgData name="Sunnevåg, Tor Arild" userId="7963fc5c-c06c-4088-8e7f-e218531b8f4a" providerId="ADAL" clId="{AEAF8A29-236A-4053-B81D-D12978F1EA59}" dt="2024-11-01T12:30:07.052" v="269" actId="700"/>
          <ac:spMkLst>
            <pc:docMk/>
            <pc:sldMk cId="3759268891" sldId="2147197197"/>
            <ac:spMk id="4" creationId="{E29091C1-DE89-062B-D6F6-0C832600E1A7}"/>
          </ac:spMkLst>
        </pc:spChg>
        <pc:spChg chg="add mod ord">
          <ac:chgData name="Sunnevåg, Tor Arild" userId="7963fc5c-c06c-4088-8e7f-e218531b8f4a" providerId="ADAL" clId="{AEAF8A29-236A-4053-B81D-D12978F1EA59}" dt="2024-11-01T12:30:53.648" v="321" actId="20577"/>
          <ac:spMkLst>
            <pc:docMk/>
            <pc:sldMk cId="3759268891" sldId="2147197197"/>
            <ac:spMk id="5" creationId="{5D2EBF0F-B654-BE21-5C56-FEF08B1231AD}"/>
          </ac:spMkLst>
        </pc:spChg>
        <pc:spChg chg="add mod ord">
          <ac:chgData name="Sunnevåg, Tor Arild" userId="7963fc5c-c06c-4088-8e7f-e218531b8f4a" providerId="ADAL" clId="{AEAF8A29-236A-4053-B81D-D12978F1EA59}" dt="2024-11-01T12:37:41.211" v="481" actId="400"/>
          <ac:spMkLst>
            <pc:docMk/>
            <pc:sldMk cId="3759268891" sldId="2147197197"/>
            <ac:spMk id="6" creationId="{AD8B70D4-A627-567E-AB83-FD9BBE79E8EB}"/>
          </ac:spMkLst>
        </pc:spChg>
      </pc:sldChg>
      <pc:sldChg chg="addSp delSp modSp new mod chgLayout">
        <pc:chgData name="Sunnevåg, Tor Arild" userId="7963fc5c-c06c-4088-8e7f-e218531b8f4a" providerId="ADAL" clId="{AEAF8A29-236A-4053-B81D-D12978F1EA59}" dt="2024-11-01T12:51:12.411" v="515" actId="20577"/>
        <pc:sldMkLst>
          <pc:docMk/>
          <pc:sldMk cId="3517472831" sldId="2147197198"/>
        </pc:sldMkLst>
        <pc:spChg chg="mod ord">
          <ac:chgData name="Sunnevåg, Tor Arild" userId="7963fc5c-c06c-4088-8e7f-e218531b8f4a" providerId="ADAL" clId="{AEAF8A29-236A-4053-B81D-D12978F1EA59}" dt="2024-11-01T12:50:48.124" v="512" actId="700"/>
          <ac:spMkLst>
            <pc:docMk/>
            <pc:sldMk cId="3517472831" sldId="2147197198"/>
            <ac:spMk id="2" creationId="{0688C2BB-BA0E-AEF0-8BE4-CDC8C19A7EDF}"/>
          </ac:spMkLst>
        </pc:spChg>
        <pc:spChg chg="del">
          <ac:chgData name="Sunnevåg, Tor Arild" userId="7963fc5c-c06c-4088-8e7f-e218531b8f4a" providerId="ADAL" clId="{AEAF8A29-236A-4053-B81D-D12978F1EA59}" dt="2024-11-01T12:49:43.229" v="486" actId="478"/>
          <ac:spMkLst>
            <pc:docMk/>
            <pc:sldMk cId="3517472831" sldId="2147197198"/>
            <ac:spMk id="3" creationId="{6C4A5AF0-1F7D-2946-FFC4-773F02E0B1BE}"/>
          </ac:spMkLst>
        </pc:spChg>
        <pc:spChg chg="add mod ord">
          <ac:chgData name="Sunnevåg, Tor Arild" userId="7963fc5c-c06c-4088-8e7f-e218531b8f4a" providerId="ADAL" clId="{AEAF8A29-236A-4053-B81D-D12978F1EA59}" dt="2024-11-01T12:51:12.411" v="515" actId="20577"/>
          <ac:spMkLst>
            <pc:docMk/>
            <pc:sldMk cId="3517472831" sldId="2147197198"/>
            <ac:spMk id="6" creationId="{B744E5B0-589A-F072-80C5-C2344323D9D7}"/>
          </ac:spMkLst>
        </pc:spChg>
        <pc:picChg chg="add mod">
          <ac:chgData name="Sunnevåg, Tor Arild" userId="7963fc5c-c06c-4088-8e7f-e218531b8f4a" providerId="ADAL" clId="{AEAF8A29-236A-4053-B81D-D12978F1EA59}" dt="2024-11-01T12:50:27.631" v="510" actId="14100"/>
          <ac:picMkLst>
            <pc:docMk/>
            <pc:sldMk cId="3517472831" sldId="2147197198"/>
            <ac:picMk id="5" creationId="{3FDEB855-EB0D-5061-4BE0-ED9ECEECF9B5}"/>
          </ac:picMkLst>
        </pc:picChg>
      </pc:sldChg>
    </pc:docChg>
  </pc:docChgLst>
  <pc:docChgLst>
    <pc:chgData name="Hagen, Erik" userId="21bbe2ec-0a78-4d08-a98f-74e919d393dd" providerId="ADAL" clId="{385E7261-5329-4298-A04F-866A3D07E91C}"/>
    <pc:docChg chg="undo redo custSel addSld delSld modSld sldOrd">
      <pc:chgData name="Hagen, Erik" userId="21bbe2ec-0a78-4d08-a98f-74e919d393dd" providerId="ADAL" clId="{385E7261-5329-4298-A04F-866A3D07E91C}" dt="2021-12-01T08:50:41.104" v="12012" actId="20577"/>
      <pc:docMkLst>
        <pc:docMk/>
      </pc:docMkLst>
      <pc:sldChg chg="addSp delSp modSp mod ord modAnim modNotesTx">
        <pc:chgData name="Hagen, Erik" userId="21bbe2ec-0a78-4d08-a98f-74e919d393dd" providerId="ADAL" clId="{385E7261-5329-4298-A04F-866A3D07E91C}" dt="2021-12-01T00:33:25.298" v="9941" actId="6549"/>
        <pc:sldMkLst>
          <pc:docMk/>
          <pc:sldMk cId="4245133472" sldId="259"/>
        </pc:sldMkLst>
        <pc:spChg chg="add del">
          <ac:chgData name="Hagen, Erik" userId="21bbe2ec-0a78-4d08-a98f-74e919d393dd" providerId="ADAL" clId="{385E7261-5329-4298-A04F-866A3D07E91C}" dt="2021-11-30T15:54:31.029" v="128"/>
          <ac:spMkLst>
            <pc:docMk/>
            <pc:sldMk cId="4245133472" sldId="259"/>
            <ac:spMk id="2" creationId="{AF1D5971-07AD-438F-BD03-B756074435A9}"/>
          </ac:spMkLst>
        </pc:spChg>
        <pc:spChg chg="mod">
          <ac:chgData name="Hagen, Erik" userId="21bbe2ec-0a78-4d08-a98f-74e919d393dd" providerId="ADAL" clId="{385E7261-5329-4298-A04F-866A3D07E91C}" dt="2021-12-01T00:33:25.298" v="9941" actId="6549"/>
          <ac:spMkLst>
            <pc:docMk/>
            <pc:sldMk cId="4245133472" sldId="259"/>
            <ac:spMk id="4" creationId="{4A0B998C-55BB-44E1-87E5-2AF145459F44}"/>
          </ac:spMkLst>
        </pc:spChg>
        <pc:spChg chg="add mod">
          <ac:chgData name="Hagen, Erik" userId="21bbe2ec-0a78-4d08-a98f-74e919d393dd" providerId="ADAL" clId="{385E7261-5329-4298-A04F-866A3D07E91C}" dt="2021-11-30T19:35:55.978" v="1661" actId="1076"/>
          <ac:spMkLst>
            <pc:docMk/>
            <pc:sldMk cId="4245133472" sldId="259"/>
            <ac:spMk id="7" creationId="{83B64C05-8556-45C1-9EA1-B271688021C5}"/>
          </ac:spMkLst>
        </pc:spChg>
        <pc:spChg chg="del mod">
          <ac:chgData name="Hagen, Erik" userId="21bbe2ec-0a78-4d08-a98f-74e919d393dd" providerId="ADAL" clId="{385E7261-5329-4298-A04F-866A3D07E91C}" dt="2021-11-30T19:25:13.867" v="1575" actId="478"/>
          <ac:spMkLst>
            <pc:docMk/>
            <pc:sldMk cId="4245133472" sldId="259"/>
            <ac:spMk id="8" creationId="{B2853BF8-B8C2-4B60-84E3-CE5B7A3BB217}"/>
          </ac:spMkLst>
        </pc:spChg>
        <pc:spChg chg="add mod">
          <ac:chgData name="Hagen, Erik" userId="21bbe2ec-0a78-4d08-a98f-74e919d393dd" providerId="ADAL" clId="{385E7261-5329-4298-A04F-866A3D07E91C}" dt="2021-11-30T19:35:33.267" v="1655" actId="1076"/>
          <ac:spMkLst>
            <pc:docMk/>
            <pc:sldMk cId="4245133472" sldId="259"/>
            <ac:spMk id="10" creationId="{7205B268-9EA1-4190-9B87-F4AA85823070}"/>
          </ac:spMkLst>
        </pc:spChg>
        <pc:spChg chg="add mod">
          <ac:chgData name="Hagen, Erik" userId="21bbe2ec-0a78-4d08-a98f-74e919d393dd" providerId="ADAL" clId="{385E7261-5329-4298-A04F-866A3D07E91C}" dt="2021-11-30T19:25:14.943" v="1576"/>
          <ac:spMkLst>
            <pc:docMk/>
            <pc:sldMk cId="4245133472" sldId="259"/>
            <ac:spMk id="11" creationId="{8AF60723-100B-4459-BFDC-4D47A4851AFC}"/>
          </ac:spMkLst>
        </pc:spChg>
        <pc:spChg chg="add mod">
          <ac:chgData name="Hagen, Erik" userId="21bbe2ec-0a78-4d08-a98f-74e919d393dd" providerId="ADAL" clId="{385E7261-5329-4298-A04F-866A3D07E91C}" dt="2021-11-30T19:25:14.943" v="1576"/>
          <ac:spMkLst>
            <pc:docMk/>
            <pc:sldMk cId="4245133472" sldId="259"/>
            <ac:spMk id="13" creationId="{20D8F8BF-E781-46E5-BE38-609B3DED6C51}"/>
          </ac:spMkLst>
        </pc:spChg>
        <pc:picChg chg="add del mod">
          <ac:chgData name="Hagen, Erik" userId="21bbe2ec-0a78-4d08-a98f-74e919d393dd" providerId="ADAL" clId="{385E7261-5329-4298-A04F-866A3D07E91C}" dt="2021-11-30T15:57:56.327" v="200" actId="478"/>
          <ac:picMkLst>
            <pc:docMk/>
            <pc:sldMk cId="4245133472" sldId="259"/>
            <ac:picMk id="3" creationId="{0BEC547B-CA89-4445-8D2C-DE3A752D2068}"/>
          </ac:picMkLst>
        </pc:picChg>
        <pc:picChg chg="add del mod">
          <ac:chgData name="Hagen, Erik" userId="21bbe2ec-0a78-4d08-a98f-74e919d393dd" providerId="ADAL" clId="{385E7261-5329-4298-A04F-866A3D07E91C}" dt="2021-11-30T19:25:13.867" v="1575" actId="478"/>
          <ac:picMkLst>
            <pc:docMk/>
            <pc:sldMk cId="4245133472" sldId="259"/>
            <ac:picMk id="6" creationId="{8E6962DB-A612-41DA-B93C-3FCB5CB90E2D}"/>
          </ac:picMkLst>
        </pc:picChg>
        <pc:picChg chg="add mod">
          <ac:chgData name="Hagen, Erik" userId="21bbe2ec-0a78-4d08-a98f-74e919d393dd" providerId="ADAL" clId="{385E7261-5329-4298-A04F-866A3D07E91C}" dt="2021-11-30T19:25:14.943" v="1576"/>
          <ac:picMkLst>
            <pc:docMk/>
            <pc:sldMk cId="4245133472" sldId="259"/>
            <ac:picMk id="12" creationId="{ADFC24CB-B73F-45AA-A460-E5B05F15C9FD}"/>
          </ac:picMkLst>
        </pc:picChg>
        <pc:picChg chg="mod">
          <ac:chgData name="Hagen, Erik" userId="21bbe2ec-0a78-4d08-a98f-74e919d393dd" providerId="ADAL" clId="{385E7261-5329-4298-A04F-866A3D07E91C}" dt="2021-11-30T19:35:58.524" v="1662" actId="1076"/>
          <ac:picMkLst>
            <pc:docMk/>
            <pc:sldMk cId="4245133472" sldId="259"/>
            <ac:picMk id="2050" creationId="{AEB9728D-1437-4F72-839C-29083E390742}"/>
          </ac:picMkLst>
        </pc:picChg>
      </pc:sldChg>
      <pc:sldChg chg="modNotesTx">
        <pc:chgData name="Hagen, Erik" userId="21bbe2ec-0a78-4d08-a98f-74e919d393dd" providerId="ADAL" clId="{385E7261-5329-4298-A04F-866A3D07E91C}" dt="2021-11-30T22:56:14.790" v="7479" actId="20577"/>
        <pc:sldMkLst>
          <pc:docMk/>
          <pc:sldMk cId="2925050810" sldId="280"/>
        </pc:sldMkLst>
      </pc:sldChg>
      <pc:sldChg chg="modSp mod ord">
        <pc:chgData name="Hagen, Erik" userId="21bbe2ec-0a78-4d08-a98f-74e919d393dd" providerId="ADAL" clId="{385E7261-5329-4298-A04F-866A3D07E91C}" dt="2021-11-30T20:12:22.934" v="2370" actId="14100"/>
        <pc:sldMkLst>
          <pc:docMk/>
          <pc:sldMk cId="3753658221" sldId="284"/>
        </pc:sldMkLst>
        <pc:spChg chg="mod">
          <ac:chgData name="Hagen, Erik" userId="21bbe2ec-0a78-4d08-a98f-74e919d393dd" providerId="ADAL" clId="{385E7261-5329-4298-A04F-866A3D07E91C}" dt="2021-11-30T20:12:22.934" v="2370" actId="14100"/>
          <ac:spMkLst>
            <pc:docMk/>
            <pc:sldMk cId="3753658221" sldId="284"/>
            <ac:spMk id="3" creationId="{B28B22FB-116B-42BF-894F-3A6B4435032D}"/>
          </ac:spMkLst>
        </pc:spChg>
      </pc:sldChg>
      <pc:sldChg chg="delSp modSp mod modNotesTx">
        <pc:chgData name="Hagen, Erik" userId="21bbe2ec-0a78-4d08-a98f-74e919d393dd" providerId="ADAL" clId="{385E7261-5329-4298-A04F-866A3D07E91C}" dt="2021-11-30T22:59:10.887" v="7625" actId="20577"/>
        <pc:sldMkLst>
          <pc:docMk/>
          <pc:sldMk cId="1319317004" sldId="299"/>
        </pc:sldMkLst>
        <pc:spChg chg="del">
          <ac:chgData name="Hagen, Erik" userId="21bbe2ec-0a78-4d08-a98f-74e919d393dd" providerId="ADAL" clId="{385E7261-5329-4298-A04F-866A3D07E91C}" dt="2021-11-30T22:28:04.091" v="5896" actId="478"/>
          <ac:spMkLst>
            <pc:docMk/>
            <pc:sldMk cId="1319317004" sldId="299"/>
            <ac:spMk id="2" creationId="{B94F01A6-0E08-474D-B93D-96B716E1AB62}"/>
          </ac:spMkLst>
        </pc:spChg>
        <pc:spChg chg="mod">
          <ac:chgData name="Hagen, Erik" userId="21bbe2ec-0a78-4d08-a98f-74e919d393dd" providerId="ADAL" clId="{385E7261-5329-4298-A04F-866A3D07E91C}" dt="2021-11-30T20:10:49.768" v="2321" actId="20577"/>
          <ac:spMkLst>
            <pc:docMk/>
            <pc:sldMk cId="1319317004" sldId="299"/>
            <ac:spMk id="6" creationId="{B4E7F0AD-C2C8-4A1D-A45E-6540BF30C7EF}"/>
          </ac:spMkLst>
        </pc:spChg>
        <pc:spChg chg="del">
          <ac:chgData name="Hagen, Erik" userId="21bbe2ec-0a78-4d08-a98f-74e919d393dd" providerId="ADAL" clId="{385E7261-5329-4298-A04F-866A3D07E91C}" dt="2021-11-30T22:28:04.091" v="5896" actId="478"/>
          <ac:spMkLst>
            <pc:docMk/>
            <pc:sldMk cId="1319317004" sldId="299"/>
            <ac:spMk id="7" creationId="{3EB90E40-98F5-4944-BFD4-CD2DC12F0431}"/>
          </ac:spMkLst>
        </pc:spChg>
        <pc:spChg chg="del">
          <ac:chgData name="Hagen, Erik" userId="21bbe2ec-0a78-4d08-a98f-74e919d393dd" providerId="ADAL" clId="{385E7261-5329-4298-A04F-866A3D07E91C}" dt="2021-11-30T22:28:04.091" v="5896" actId="478"/>
          <ac:spMkLst>
            <pc:docMk/>
            <pc:sldMk cId="1319317004" sldId="299"/>
            <ac:spMk id="8" creationId="{8AAD6856-ACF4-4E13-839C-D12355F6C2F2}"/>
          </ac:spMkLst>
        </pc:spChg>
        <pc:spChg chg="del">
          <ac:chgData name="Hagen, Erik" userId="21bbe2ec-0a78-4d08-a98f-74e919d393dd" providerId="ADAL" clId="{385E7261-5329-4298-A04F-866A3D07E91C}" dt="2021-11-30T22:28:04.091" v="5896" actId="478"/>
          <ac:spMkLst>
            <pc:docMk/>
            <pc:sldMk cId="1319317004" sldId="299"/>
            <ac:spMk id="9" creationId="{DE131D3A-A4E9-4C30-BECD-2C9EEA64FD5E}"/>
          </ac:spMkLst>
        </pc:spChg>
        <pc:spChg chg="del">
          <ac:chgData name="Hagen, Erik" userId="21bbe2ec-0a78-4d08-a98f-74e919d393dd" providerId="ADAL" clId="{385E7261-5329-4298-A04F-866A3D07E91C}" dt="2021-11-30T22:28:04.091" v="5896" actId="478"/>
          <ac:spMkLst>
            <pc:docMk/>
            <pc:sldMk cId="1319317004" sldId="299"/>
            <ac:spMk id="10" creationId="{CD302E33-94DB-425E-8FC8-CB0831366590}"/>
          </ac:spMkLst>
        </pc:spChg>
        <pc:spChg chg="del">
          <ac:chgData name="Hagen, Erik" userId="21bbe2ec-0a78-4d08-a98f-74e919d393dd" providerId="ADAL" clId="{385E7261-5329-4298-A04F-866A3D07E91C}" dt="2021-11-30T22:28:04.091" v="5896" actId="478"/>
          <ac:spMkLst>
            <pc:docMk/>
            <pc:sldMk cId="1319317004" sldId="299"/>
            <ac:spMk id="11" creationId="{EECD6798-70DF-49FB-AEF3-0E41C47904FE}"/>
          </ac:spMkLst>
        </pc:spChg>
        <pc:spChg chg="del">
          <ac:chgData name="Hagen, Erik" userId="21bbe2ec-0a78-4d08-a98f-74e919d393dd" providerId="ADAL" clId="{385E7261-5329-4298-A04F-866A3D07E91C}" dt="2021-11-30T22:28:04.091" v="5896" actId="478"/>
          <ac:spMkLst>
            <pc:docMk/>
            <pc:sldMk cId="1319317004" sldId="299"/>
            <ac:spMk id="13" creationId="{7F32ACF9-DA50-4CAD-B7C9-E0D88516CC5E}"/>
          </ac:spMkLst>
        </pc:spChg>
      </pc:sldChg>
      <pc:sldChg chg="modSp mod">
        <pc:chgData name="Hagen, Erik" userId="21bbe2ec-0a78-4d08-a98f-74e919d393dd" providerId="ADAL" clId="{385E7261-5329-4298-A04F-866A3D07E91C}" dt="2021-12-01T08:24:54.606" v="10526" actId="20577"/>
        <pc:sldMkLst>
          <pc:docMk/>
          <pc:sldMk cId="4011787691" sldId="311"/>
        </pc:sldMkLst>
        <pc:spChg chg="mod">
          <ac:chgData name="Hagen, Erik" userId="21bbe2ec-0a78-4d08-a98f-74e919d393dd" providerId="ADAL" clId="{385E7261-5329-4298-A04F-866A3D07E91C}" dt="2021-12-01T08:24:54.606" v="10526" actId="20577"/>
          <ac:spMkLst>
            <pc:docMk/>
            <pc:sldMk cId="4011787691" sldId="311"/>
            <ac:spMk id="5" creationId="{8BF84853-3C90-4E3A-A5C2-C99E9EA187BF}"/>
          </ac:spMkLst>
        </pc:spChg>
      </pc:sldChg>
      <pc:sldChg chg="addSp modSp mod modAnim modNotesTx">
        <pc:chgData name="Hagen, Erik" userId="21bbe2ec-0a78-4d08-a98f-74e919d393dd" providerId="ADAL" clId="{385E7261-5329-4298-A04F-866A3D07E91C}" dt="2021-11-30T23:40:05.223" v="9564" actId="113"/>
        <pc:sldMkLst>
          <pc:docMk/>
          <pc:sldMk cId="52433344" sldId="316"/>
        </pc:sldMkLst>
        <pc:spChg chg="mod">
          <ac:chgData name="Hagen, Erik" userId="21bbe2ec-0a78-4d08-a98f-74e919d393dd" providerId="ADAL" clId="{385E7261-5329-4298-A04F-866A3D07E91C}" dt="2021-11-30T23:35:05.940" v="9546" actId="20577"/>
          <ac:spMkLst>
            <pc:docMk/>
            <pc:sldMk cId="52433344" sldId="316"/>
            <ac:spMk id="4" creationId="{4E44B188-1613-4B97-B5AE-416E46CBDA4A}"/>
          </ac:spMkLst>
        </pc:spChg>
        <pc:spChg chg="mod">
          <ac:chgData name="Hagen, Erik" userId="21bbe2ec-0a78-4d08-a98f-74e919d393dd" providerId="ADAL" clId="{385E7261-5329-4298-A04F-866A3D07E91C}" dt="2021-11-30T23:35:38.724" v="9548" actId="20577"/>
          <ac:spMkLst>
            <pc:docMk/>
            <pc:sldMk cId="52433344" sldId="316"/>
            <ac:spMk id="8" creationId="{056B480B-A267-4A13-B6CC-6847200A4060}"/>
          </ac:spMkLst>
        </pc:spChg>
        <pc:spChg chg="add mod">
          <ac:chgData name="Hagen, Erik" userId="21bbe2ec-0a78-4d08-a98f-74e919d393dd" providerId="ADAL" clId="{385E7261-5329-4298-A04F-866A3D07E91C}" dt="2021-11-30T23:36:27.609" v="9552" actId="1076"/>
          <ac:spMkLst>
            <pc:docMk/>
            <pc:sldMk cId="52433344" sldId="316"/>
            <ac:spMk id="15" creationId="{7899BBA6-4668-4A3A-8819-138A4721F79C}"/>
          </ac:spMkLst>
        </pc:spChg>
      </pc:sldChg>
      <pc:sldChg chg="addSp delSp modSp mod delAnim modNotesTx">
        <pc:chgData name="Hagen, Erik" userId="21bbe2ec-0a78-4d08-a98f-74e919d393dd" providerId="ADAL" clId="{385E7261-5329-4298-A04F-866A3D07E91C}" dt="2021-11-30T23:26:16.496" v="9355" actId="20577"/>
        <pc:sldMkLst>
          <pc:docMk/>
          <pc:sldMk cId="1209668838" sldId="29616"/>
        </pc:sldMkLst>
        <pc:spChg chg="mod">
          <ac:chgData name="Hagen, Erik" userId="21bbe2ec-0a78-4d08-a98f-74e919d393dd" providerId="ADAL" clId="{385E7261-5329-4298-A04F-866A3D07E91C}" dt="2021-11-30T23:26:16.496" v="9355" actId="20577"/>
          <ac:spMkLst>
            <pc:docMk/>
            <pc:sldMk cId="1209668838" sldId="29616"/>
            <ac:spMk id="2" creationId="{F9F19C9B-6795-4FA8-BA90-C01A81D88896}"/>
          </ac:spMkLst>
        </pc:spChg>
        <pc:spChg chg="del">
          <ac:chgData name="Hagen, Erik" userId="21bbe2ec-0a78-4d08-a98f-74e919d393dd" providerId="ADAL" clId="{385E7261-5329-4298-A04F-866A3D07E91C}" dt="2021-11-30T19:39:04.417" v="1673" actId="478"/>
          <ac:spMkLst>
            <pc:docMk/>
            <pc:sldMk cId="1209668838" sldId="29616"/>
            <ac:spMk id="3" creationId="{D282C45A-AE3E-4900-B50D-6FFF2C9DE3C4}"/>
          </ac:spMkLst>
        </pc:spChg>
        <pc:spChg chg="add mod">
          <ac:chgData name="Hagen, Erik" userId="21bbe2ec-0a78-4d08-a98f-74e919d393dd" providerId="ADAL" clId="{385E7261-5329-4298-A04F-866A3D07E91C}" dt="2021-11-30T19:46:01.424" v="1918" actId="115"/>
          <ac:spMkLst>
            <pc:docMk/>
            <pc:sldMk cId="1209668838" sldId="29616"/>
            <ac:spMk id="5" creationId="{2DF091C6-388F-4ABC-B1C8-1C71889A2A87}"/>
          </ac:spMkLst>
        </pc:spChg>
        <pc:spChg chg="del">
          <ac:chgData name="Hagen, Erik" userId="21bbe2ec-0a78-4d08-a98f-74e919d393dd" providerId="ADAL" clId="{385E7261-5329-4298-A04F-866A3D07E91C}" dt="2021-11-30T19:39:04.417" v="1673" actId="478"/>
          <ac:spMkLst>
            <pc:docMk/>
            <pc:sldMk cId="1209668838" sldId="29616"/>
            <ac:spMk id="7" creationId="{B284FBB1-1533-4724-8DD3-5A5977D7D4A3}"/>
          </ac:spMkLst>
        </pc:spChg>
        <pc:spChg chg="del">
          <ac:chgData name="Hagen, Erik" userId="21bbe2ec-0a78-4d08-a98f-74e919d393dd" providerId="ADAL" clId="{385E7261-5329-4298-A04F-866A3D07E91C}" dt="2021-11-30T19:39:04.417" v="1673" actId="478"/>
          <ac:spMkLst>
            <pc:docMk/>
            <pc:sldMk cId="1209668838" sldId="29616"/>
            <ac:spMk id="8" creationId="{F32F4F1D-1F52-4954-B720-A722877AD991}"/>
          </ac:spMkLst>
        </pc:spChg>
        <pc:spChg chg="del">
          <ac:chgData name="Hagen, Erik" userId="21bbe2ec-0a78-4d08-a98f-74e919d393dd" providerId="ADAL" clId="{385E7261-5329-4298-A04F-866A3D07E91C}" dt="2021-11-30T19:39:04.417" v="1673" actId="478"/>
          <ac:spMkLst>
            <pc:docMk/>
            <pc:sldMk cId="1209668838" sldId="29616"/>
            <ac:spMk id="21" creationId="{30F6C711-50F2-47D2-BD95-CA649CDC322C}"/>
          </ac:spMkLst>
        </pc:spChg>
        <pc:spChg chg="del">
          <ac:chgData name="Hagen, Erik" userId="21bbe2ec-0a78-4d08-a98f-74e919d393dd" providerId="ADAL" clId="{385E7261-5329-4298-A04F-866A3D07E91C}" dt="2021-11-30T19:39:04.417" v="1673" actId="478"/>
          <ac:spMkLst>
            <pc:docMk/>
            <pc:sldMk cId="1209668838" sldId="29616"/>
            <ac:spMk id="22" creationId="{3A3CD34A-B757-4F0A-ADFF-CCB1B70C6621}"/>
          </ac:spMkLst>
        </pc:spChg>
        <pc:spChg chg="del">
          <ac:chgData name="Hagen, Erik" userId="21bbe2ec-0a78-4d08-a98f-74e919d393dd" providerId="ADAL" clId="{385E7261-5329-4298-A04F-866A3D07E91C}" dt="2021-11-30T19:39:04.417" v="1673" actId="478"/>
          <ac:spMkLst>
            <pc:docMk/>
            <pc:sldMk cId="1209668838" sldId="29616"/>
            <ac:spMk id="34" creationId="{77C52457-FD98-47A4-BCA0-B3B46632A776}"/>
          </ac:spMkLst>
        </pc:spChg>
        <pc:spChg chg="del">
          <ac:chgData name="Hagen, Erik" userId="21bbe2ec-0a78-4d08-a98f-74e919d393dd" providerId="ADAL" clId="{385E7261-5329-4298-A04F-866A3D07E91C}" dt="2021-11-30T19:39:04.417" v="1673" actId="478"/>
          <ac:spMkLst>
            <pc:docMk/>
            <pc:sldMk cId="1209668838" sldId="29616"/>
            <ac:spMk id="36" creationId="{9BA1AEBF-F7F2-4D2B-8651-CE5F38968990}"/>
          </ac:spMkLst>
        </pc:spChg>
        <pc:spChg chg="del">
          <ac:chgData name="Hagen, Erik" userId="21bbe2ec-0a78-4d08-a98f-74e919d393dd" providerId="ADAL" clId="{385E7261-5329-4298-A04F-866A3D07E91C}" dt="2021-11-30T19:39:04.417" v="1673" actId="478"/>
          <ac:spMkLst>
            <pc:docMk/>
            <pc:sldMk cId="1209668838" sldId="29616"/>
            <ac:spMk id="39" creationId="{E14E7C39-D444-4EE2-896D-45545FB6BB05}"/>
          </ac:spMkLst>
        </pc:spChg>
        <pc:spChg chg="del">
          <ac:chgData name="Hagen, Erik" userId="21bbe2ec-0a78-4d08-a98f-74e919d393dd" providerId="ADAL" clId="{385E7261-5329-4298-A04F-866A3D07E91C}" dt="2021-11-30T19:39:04.417" v="1673" actId="478"/>
          <ac:spMkLst>
            <pc:docMk/>
            <pc:sldMk cId="1209668838" sldId="29616"/>
            <ac:spMk id="40" creationId="{B38A361D-C1B8-4A09-A420-305D453C1389}"/>
          </ac:spMkLst>
        </pc:spChg>
        <pc:spChg chg="del">
          <ac:chgData name="Hagen, Erik" userId="21bbe2ec-0a78-4d08-a98f-74e919d393dd" providerId="ADAL" clId="{385E7261-5329-4298-A04F-866A3D07E91C}" dt="2021-11-30T19:39:04.417" v="1673" actId="478"/>
          <ac:spMkLst>
            <pc:docMk/>
            <pc:sldMk cId="1209668838" sldId="29616"/>
            <ac:spMk id="41" creationId="{73150469-2990-4504-9529-899285365302}"/>
          </ac:spMkLst>
        </pc:spChg>
        <pc:spChg chg="del">
          <ac:chgData name="Hagen, Erik" userId="21bbe2ec-0a78-4d08-a98f-74e919d393dd" providerId="ADAL" clId="{385E7261-5329-4298-A04F-866A3D07E91C}" dt="2021-11-30T19:39:04.417" v="1673" actId="478"/>
          <ac:spMkLst>
            <pc:docMk/>
            <pc:sldMk cId="1209668838" sldId="29616"/>
            <ac:spMk id="42" creationId="{433A7337-78C4-4EA4-B7A2-9522D2846B92}"/>
          </ac:spMkLst>
        </pc:spChg>
        <pc:spChg chg="del">
          <ac:chgData name="Hagen, Erik" userId="21bbe2ec-0a78-4d08-a98f-74e919d393dd" providerId="ADAL" clId="{385E7261-5329-4298-A04F-866A3D07E91C}" dt="2021-11-30T19:39:04.417" v="1673" actId="478"/>
          <ac:spMkLst>
            <pc:docMk/>
            <pc:sldMk cId="1209668838" sldId="29616"/>
            <ac:spMk id="43" creationId="{73C28216-955D-45C5-9087-B86DF1FF83F2}"/>
          </ac:spMkLst>
        </pc:spChg>
        <pc:spChg chg="del">
          <ac:chgData name="Hagen, Erik" userId="21bbe2ec-0a78-4d08-a98f-74e919d393dd" providerId="ADAL" clId="{385E7261-5329-4298-A04F-866A3D07E91C}" dt="2021-11-30T19:39:04.417" v="1673" actId="478"/>
          <ac:spMkLst>
            <pc:docMk/>
            <pc:sldMk cId="1209668838" sldId="29616"/>
            <ac:spMk id="44" creationId="{28094B18-6E29-40CA-9734-B633E646E5F2}"/>
          </ac:spMkLst>
        </pc:spChg>
        <pc:spChg chg="del">
          <ac:chgData name="Hagen, Erik" userId="21bbe2ec-0a78-4d08-a98f-74e919d393dd" providerId="ADAL" clId="{385E7261-5329-4298-A04F-866A3D07E91C}" dt="2021-11-30T19:39:04.417" v="1673" actId="478"/>
          <ac:spMkLst>
            <pc:docMk/>
            <pc:sldMk cId="1209668838" sldId="29616"/>
            <ac:spMk id="45" creationId="{83AF125A-4A84-4EFD-9080-237BCB45092F}"/>
          </ac:spMkLst>
        </pc:spChg>
        <pc:spChg chg="del">
          <ac:chgData name="Hagen, Erik" userId="21bbe2ec-0a78-4d08-a98f-74e919d393dd" providerId="ADAL" clId="{385E7261-5329-4298-A04F-866A3D07E91C}" dt="2021-11-30T19:39:04.417" v="1673" actId="478"/>
          <ac:spMkLst>
            <pc:docMk/>
            <pc:sldMk cId="1209668838" sldId="29616"/>
            <ac:spMk id="46" creationId="{784CE625-9E00-40DE-975A-49E2661807D9}"/>
          </ac:spMkLst>
        </pc:spChg>
        <pc:spChg chg="del">
          <ac:chgData name="Hagen, Erik" userId="21bbe2ec-0a78-4d08-a98f-74e919d393dd" providerId="ADAL" clId="{385E7261-5329-4298-A04F-866A3D07E91C}" dt="2021-11-30T19:39:04.417" v="1673" actId="478"/>
          <ac:spMkLst>
            <pc:docMk/>
            <pc:sldMk cId="1209668838" sldId="29616"/>
            <ac:spMk id="47" creationId="{0E1867EF-6C88-4D18-87DA-64ED46E79CF6}"/>
          </ac:spMkLst>
        </pc:spChg>
        <pc:spChg chg="del">
          <ac:chgData name="Hagen, Erik" userId="21bbe2ec-0a78-4d08-a98f-74e919d393dd" providerId="ADAL" clId="{385E7261-5329-4298-A04F-866A3D07E91C}" dt="2021-11-30T19:39:04.417" v="1673" actId="478"/>
          <ac:spMkLst>
            <pc:docMk/>
            <pc:sldMk cId="1209668838" sldId="29616"/>
            <ac:spMk id="48" creationId="{49FEB85F-5AD5-49BD-869A-D1BDD4A53E5E}"/>
          </ac:spMkLst>
        </pc:spChg>
        <pc:spChg chg="del">
          <ac:chgData name="Hagen, Erik" userId="21bbe2ec-0a78-4d08-a98f-74e919d393dd" providerId="ADAL" clId="{385E7261-5329-4298-A04F-866A3D07E91C}" dt="2021-11-30T19:39:04.417" v="1673" actId="478"/>
          <ac:spMkLst>
            <pc:docMk/>
            <pc:sldMk cId="1209668838" sldId="29616"/>
            <ac:spMk id="49" creationId="{578C33BA-B227-46E2-8926-EC833CC8C50A}"/>
          </ac:spMkLst>
        </pc:spChg>
        <pc:spChg chg="del">
          <ac:chgData name="Hagen, Erik" userId="21bbe2ec-0a78-4d08-a98f-74e919d393dd" providerId="ADAL" clId="{385E7261-5329-4298-A04F-866A3D07E91C}" dt="2021-11-30T19:39:04.417" v="1673" actId="478"/>
          <ac:spMkLst>
            <pc:docMk/>
            <pc:sldMk cId="1209668838" sldId="29616"/>
            <ac:spMk id="50" creationId="{2BBF1738-FD25-4439-BC0F-D75306D3DE56}"/>
          </ac:spMkLst>
        </pc:spChg>
        <pc:spChg chg="del">
          <ac:chgData name="Hagen, Erik" userId="21bbe2ec-0a78-4d08-a98f-74e919d393dd" providerId="ADAL" clId="{385E7261-5329-4298-A04F-866A3D07E91C}" dt="2021-11-30T19:39:04.417" v="1673" actId="478"/>
          <ac:spMkLst>
            <pc:docMk/>
            <pc:sldMk cId="1209668838" sldId="29616"/>
            <ac:spMk id="51" creationId="{983A2F69-E783-4A2D-91A3-1DED8D5352F6}"/>
          </ac:spMkLst>
        </pc:spChg>
        <pc:spChg chg="del">
          <ac:chgData name="Hagen, Erik" userId="21bbe2ec-0a78-4d08-a98f-74e919d393dd" providerId="ADAL" clId="{385E7261-5329-4298-A04F-866A3D07E91C}" dt="2021-11-30T19:39:04.417" v="1673" actId="478"/>
          <ac:spMkLst>
            <pc:docMk/>
            <pc:sldMk cId="1209668838" sldId="29616"/>
            <ac:spMk id="52" creationId="{4905CD55-9374-4A08-9A0A-C424A0F66CCD}"/>
          </ac:spMkLst>
        </pc:spChg>
        <pc:spChg chg="del">
          <ac:chgData name="Hagen, Erik" userId="21bbe2ec-0a78-4d08-a98f-74e919d393dd" providerId="ADAL" clId="{385E7261-5329-4298-A04F-866A3D07E91C}" dt="2021-11-30T19:39:04.417" v="1673" actId="478"/>
          <ac:spMkLst>
            <pc:docMk/>
            <pc:sldMk cId="1209668838" sldId="29616"/>
            <ac:spMk id="53" creationId="{16697D9A-C18C-4A75-B31B-6B633058E760}"/>
          </ac:spMkLst>
        </pc:spChg>
        <pc:spChg chg="del">
          <ac:chgData name="Hagen, Erik" userId="21bbe2ec-0a78-4d08-a98f-74e919d393dd" providerId="ADAL" clId="{385E7261-5329-4298-A04F-866A3D07E91C}" dt="2021-11-30T19:39:04.417" v="1673" actId="478"/>
          <ac:spMkLst>
            <pc:docMk/>
            <pc:sldMk cId="1209668838" sldId="29616"/>
            <ac:spMk id="54" creationId="{BF65FA5B-2DB2-4429-9511-1829D950714C}"/>
          </ac:spMkLst>
        </pc:spChg>
        <pc:spChg chg="del">
          <ac:chgData name="Hagen, Erik" userId="21bbe2ec-0a78-4d08-a98f-74e919d393dd" providerId="ADAL" clId="{385E7261-5329-4298-A04F-866A3D07E91C}" dt="2021-11-30T19:39:04.417" v="1673" actId="478"/>
          <ac:spMkLst>
            <pc:docMk/>
            <pc:sldMk cId="1209668838" sldId="29616"/>
            <ac:spMk id="55" creationId="{4A08563A-2B60-4F31-B734-45AFCFF43F34}"/>
          </ac:spMkLst>
        </pc:spChg>
        <pc:spChg chg="del">
          <ac:chgData name="Hagen, Erik" userId="21bbe2ec-0a78-4d08-a98f-74e919d393dd" providerId="ADAL" clId="{385E7261-5329-4298-A04F-866A3D07E91C}" dt="2021-11-30T19:39:04.417" v="1673" actId="478"/>
          <ac:spMkLst>
            <pc:docMk/>
            <pc:sldMk cId="1209668838" sldId="29616"/>
            <ac:spMk id="56" creationId="{7769FFD3-5AAC-4365-A8F8-8959DFDEC03E}"/>
          </ac:spMkLst>
        </pc:spChg>
        <pc:spChg chg="del">
          <ac:chgData name="Hagen, Erik" userId="21bbe2ec-0a78-4d08-a98f-74e919d393dd" providerId="ADAL" clId="{385E7261-5329-4298-A04F-866A3D07E91C}" dt="2021-11-30T19:39:04.417" v="1673" actId="478"/>
          <ac:spMkLst>
            <pc:docMk/>
            <pc:sldMk cId="1209668838" sldId="29616"/>
            <ac:spMk id="57" creationId="{AA26D579-8992-4399-8314-4712EDDBA185}"/>
          </ac:spMkLst>
        </pc:spChg>
        <pc:spChg chg="del">
          <ac:chgData name="Hagen, Erik" userId="21bbe2ec-0a78-4d08-a98f-74e919d393dd" providerId="ADAL" clId="{385E7261-5329-4298-A04F-866A3D07E91C}" dt="2021-11-30T19:39:04.417" v="1673" actId="478"/>
          <ac:spMkLst>
            <pc:docMk/>
            <pc:sldMk cId="1209668838" sldId="29616"/>
            <ac:spMk id="58" creationId="{A98ED6E0-1E11-4AC4-8405-63027979C4DE}"/>
          </ac:spMkLst>
        </pc:spChg>
        <pc:spChg chg="del">
          <ac:chgData name="Hagen, Erik" userId="21bbe2ec-0a78-4d08-a98f-74e919d393dd" providerId="ADAL" clId="{385E7261-5329-4298-A04F-866A3D07E91C}" dt="2021-11-30T19:39:04.417" v="1673" actId="478"/>
          <ac:spMkLst>
            <pc:docMk/>
            <pc:sldMk cId="1209668838" sldId="29616"/>
            <ac:spMk id="59" creationId="{7C850B89-B71C-427E-9721-938E4F1C2E4B}"/>
          </ac:spMkLst>
        </pc:spChg>
        <pc:spChg chg="del">
          <ac:chgData name="Hagen, Erik" userId="21bbe2ec-0a78-4d08-a98f-74e919d393dd" providerId="ADAL" clId="{385E7261-5329-4298-A04F-866A3D07E91C}" dt="2021-11-30T19:39:04.417" v="1673" actId="478"/>
          <ac:spMkLst>
            <pc:docMk/>
            <pc:sldMk cId="1209668838" sldId="29616"/>
            <ac:spMk id="60" creationId="{809144AA-9779-4F59-A004-EE50B58339FE}"/>
          </ac:spMkLst>
        </pc:spChg>
        <pc:spChg chg="del">
          <ac:chgData name="Hagen, Erik" userId="21bbe2ec-0a78-4d08-a98f-74e919d393dd" providerId="ADAL" clId="{385E7261-5329-4298-A04F-866A3D07E91C}" dt="2021-11-30T19:39:04.417" v="1673" actId="478"/>
          <ac:spMkLst>
            <pc:docMk/>
            <pc:sldMk cId="1209668838" sldId="29616"/>
            <ac:spMk id="61" creationId="{D8B74731-E71C-4C38-AD87-8FB4AAD40452}"/>
          </ac:spMkLst>
        </pc:spChg>
        <pc:spChg chg="del">
          <ac:chgData name="Hagen, Erik" userId="21bbe2ec-0a78-4d08-a98f-74e919d393dd" providerId="ADAL" clId="{385E7261-5329-4298-A04F-866A3D07E91C}" dt="2021-11-30T19:39:04.417" v="1673" actId="478"/>
          <ac:spMkLst>
            <pc:docMk/>
            <pc:sldMk cId="1209668838" sldId="29616"/>
            <ac:spMk id="62" creationId="{3523A0ED-86B9-4634-BAFF-174AA2F5C56B}"/>
          </ac:spMkLst>
        </pc:spChg>
        <pc:spChg chg="del">
          <ac:chgData name="Hagen, Erik" userId="21bbe2ec-0a78-4d08-a98f-74e919d393dd" providerId="ADAL" clId="{385E7261-5329-4298-A04F-866A3D07E91C}" dt="2021-11-30T19:39:04.417" v="1673" actId="478"/>
          <ac:spMkLst>
            <pc:docMk/>
            <pc:sldMk cId="1209668838" sldId="29616"/>
            <ac:spMk id="63" creationId="{0EA301BD-D867-43B7-82CA-EFC5DEA4E09F}"/>
          </ac:spMkLst>
        </pc:spChg>
        <pc:spChg chg="del">
          <ac:chgData name="Hagen, Erik" userId="21bbe2ec-0a78-4d08-a98f-74e919d393dd" providerId="ADAL" clId="{385E7261-5329-4298-A04F-866A3D07E91C}" dt="2021-11-30T19:39:04.417" v="1673" actId="478"/>
          <ac:spMkLst>
            <pc:docMk/>
            <pc:sldMk cId="1209668838" sldId="29616"/>
            <ac:spMk id="64" creationId="{002C1AF4-9336-4573-B1FB-FF2CBAECDE52}"/>
          </ac:spMkLst>
        </pc:spChg>
        <pc:spChg chg="del">
          <ac:chgData name="Hagen, Erik" userId="21bbe2ec-0a78-4d08-a98f-74e919d393dd" providerId="ADAL" clId="{385E7261-5329-4298-A04F-866A3D07E91C}" dt="2021-11-30T19:39:04.417" v="1673" actId="478"/>
          <ac:spMkLst>
            <pc:docMk/>
            <pc:sldMk cId="1209668838" sldId="29616"/>
            <ac:spMk id="65" creationId="{431D3FF6-79A7-427E-8193-6CAFFCEC15C6}"/>
          </ac:spMkLst>
        </pc:spChg>
        <pc:spChg chg="del">
          <ac:chgData name="Hagen, Erik" userId="21bbe2ec-0a78-4d08-a98f-74e919d393dd" providerId="ADAL" clId="{385E7261-5329-4298-A04F-866A3D07E91C}" dt="2021-11-30T19:39:04.417" v="1673" actId="478"/>
          <ac:spMkLst>
            <pc:docMk/>
            <pc:sldMk cId="1209668838" sldId="29616"/>
            <ac:spMk id="66" creationId="{13D4957A-A234-46CD-ADC3-7118EAC0B663}"/>
          </ac:spMkLst>
        </pc:spChg>
        <pc:spChg chg="del">
          <ac:chgData name="Hagen, Erik" userId="21bbe2ec-0a78-4d08-a98f-74e919d393dd" providerId="ADAL" clId="{385E7261-5329-4298-A04F-866A3D07E91C}" dt="2021-11-30T19:39:04.417" v="1673" actId="478"/>
          <ac:spMkLst>
            <pc:docMk/>
            <pc:sldMk cId="1209668838" sldId="29616"/>
            <ac:spMk id="67" creationId="{C322A7CC-3886-41E7-8793-2D36B683DF26}"/>
          </ac:spMkLst>
        </pc:spChg>
        <pc:spChg chg="del">
          <ac:chgData name="Hagen, Erik" userId="21bbe2ec-0a78-4d08-a98f-74e919d393dd" providerId="ADAL" clId="{385E7261-5329-4298-A04F-866A3D07E91C}" dt="2021-11-30T19:39:04.417" v="1673" actId="478"/>
          <ac:spMkLst>
            <pc:docMk/>
            <pc:sldMk cId="1209668838" sldId="29616"/>
            <ac:spMk id="68" creationId="{71D829DE-FAB3-4E64-A618-595995A22BB0}"/>
          </ac:spMkLst>
        </pc:spChg>
        <pc:spChg chg="add mod">
          <ac:chgData name="Hagen, Erik" userId="21bbe2ec-0a78-4d08-a98f-74e919d393dd" providerId="ADAL" clId="{385E7261-5329-4298-A04F-866A3D07E91C}" dt="2021-11-30T23:09:28.446" v="8245" actId="114"/>
          <ac:spMkLst>
            <pc:docMk/>
            <pc:sldMk cId="1209668838" sldId="29616"/>
            <ac:spMk id="69" creationId="{62C48B81-F10D-4383-81D2-B44D397C9DD0}"/>
          </ac:spMkLst>
        </pc:spChg>
        <pc:spChg chg="del">
          <ac:chgData name="Hagen, Erik" userId="21bbe2ec-0a78-4d08-a98f-74e919d393dd" providerId="ADAL" clId="{385E7261-5329-4298-A04F-866A3D07E91C}" dt="2021-11-30T19:39:04.417" v="1673" actId="478"/>
          <ac:spMkLst>
            <pc:docMk/>
            <pc:sldMk cId="1209668838" sldId="29616"/>
            <ac:spMk id="74" creationId="{2322ADC5-065A-40E1-AD14-826E05879846}"/>
          </ac:spMkLst>
        </pc:spChg>
        <pc:spChg chg="del">
          <ac:chgData name="Hagen, Erik" userId="21bbe2ec-0a78-4d08-a98f-74e919d393dd" providerId="ADAL" clId="{385E7261-5329-4298-A04F-866A3D07E91C}" dt="2021-11-30T19:39:04.417" v="1673" actId="478"/>
          <ac:spMkLst>
            <pc:docMk/>
            <pc:sldMk cId="1209668838" sldId="29616"/>
            <ac:spMk id="76" creationId="{61F725DF-8E45-4C7D-AD7F-E2EFBED7A7A0}"/>
          </ac:spMkLst>
        </pc:spChg>
        <pc:spChg chg="del">
          <ac:chgData name="Hagen, Erik" userId="21bbe2ec-0a78-4d08-a98f-74e919d393dd" providerId="ADAL" clId="{385E7261-5329-4298-A04F-866A3D07E91C}" dt="2021-11-30T19:39:04.417" v="1673" actId="478"/>
          <ac:spMkLst>
            <pc:docMk/>
            <pc:sldMk cId="1209668838" sldId="29616"/>
            <ac:spMk id="79" creationId="{380F735F-2A45-4752-9162-BB215A2EF331}"/>
          </ac:spMkLst>
        </pc:spChg>
        <pc:spChg chg="del">
          <ac:chgData name="Hagen, Erik" userId="21bbe2ec-0a78-4d08-a98f-74e919d393dd" providerId="ADAL" clId="{385E7261-5329-4298-A04F-866A3D07E91C}" dt="2021-11-30T19:39:04.417" v="1673" actId="478"/>
          <ac:spMkLst>
            <pc:docMk/>
            <pc:sldMk cId="1209668838" sldId="29616"/>
            <ac:spMk id="81" creationId="{42C79C02-8F2B-46A7-B6F7-99F9411A31A3}"/>
          </ac:spMkLst>
        </pc:spChg>
        <pc:spChg chg="del">
          <ac:chgData name="Hagen, Erik" userId="21bbe2ec-0a78-4d08-a98f-74e919d393dd" providerId="ADAL" clId="{385E7261-5329-4298-A04F-866A3D07E91C}" dt="2021-11-30T19:39:04.417" v="1673" actId="478"/>
          <ac:spMkLst>
            <pc:docMk/>
            <pc:sldMk cId="1209668838" sldId="29616"/>
            <ac:spMk id="82" creationId="{11D8A4FE-A87E-4051-BA31-4E2349396C61}"/>
          </ac:spMkLst>
        </pc:spChg>
        <pc:spChg chg="del">
          <ac:chgData name="Hagen, Erik" userId="21bbe2ec-0a78-4d08-a98f-74e919d393dd" providerId="ADAL" clId="{385E7261-5329-4298-A04F-866A3D07E91C}" dt="2021-11-30T19:39:04.417" v="1673" actId="478"/>
          <ac:spMkLst>
            <pc:docMk/>
            <pc:sldMk cId="1209668838" sldId="29616"/>
            <ac:spMk id="84" creationId="{960B60C6-CE6A-4933-BADD-790EFFEF74E1}"/>
          </ac:spMkLst>
        </pc:spChg>
        <pc:picChg chg="add mod">
          <ac:chgData name="Hagen, Erik" userId="21bbe2ec-0a78-4d08-a98f-74e919d393dd" providerId="ADAL" clId="{385E7261-5329-4298-A04F-866A3D07E91C}" dt="2021-11-30T19:39:36.420" v="1678" actId="1076"/>
          <ac:picMkLst>
            <pc:docMk/>
            <pc:sldMk cId="1209668838" sldId="29616"/>
            <ac:picMk id="6146" creationId="{50F5FF19-17FF-4D88-AE19-9775CA9B8727}"/>
          </ac:picMkLst>
        </pc:picChg>
        <pc:cxnChg chg="del">
          <ac:chgData name="Hagen, Erik" userId="21bbe2ec-0a78-4d08-a98f-74e919d393dd" providerId="ADAL" clId="{385E7261-5329-4298-A04F-866A3D07E91C}" dt="2021-11-30T19:39:04.417" v="1673" actId="478"/>
          <ac:cxnSpMkLst>
            <pc:docMk/>
            <pc:sldMk cId="1209668838" sldId="29616"/>
            <ac:cxnSpMk id="4" creationId="{5F317CEF-6DA9-4287-8569-C51B1D711054}"/>
          </ac:cxnSpMkLst>
        </pc:cxnChg>
        <pc:cxnChg chg="del">
          <ac:chgData name="Hagen, Erik" userId="21bbe2ec-0a78-4d08-a98f-74e919d393dd" providerId="ADAL" clId="{385E7261-5329-4298-A04F-866A3D07E91C}" dt="2021-11-30T19:39:04.417" v="1673" actId="478"/>
          <ac:cxnSpMkLst>
            <pc:docMk/>
            <pc:sldMk cId="1209668838" sldId="29616"/>
            <ac:cxnSpMk id="18" creationId="{6146CEF4-1C8F-4B06-A1DC-B87699F7BD95}"/>
          </ac:cxnSpMkLst>
        </pc:cxnChg>
      </pc:sldChg>
      <pc:sldChg chg="modSp mod">
        <pc:chgData name="Hagen, Erik" userId="21bbe2ec-0a78-4d08-a98f-74e919d393dd" providerId="ADAL" clId="{385E7261-5329-4298-A04F-866A3D07E91C}" dt="2021-11-30T19:42:45.636" v="1760" actId="20577"/>
        <pc:sldMkLst>
          <pc:docMk/>
          <pc:sldMk cId="3635215562" sldId="29617"/>
        </pc:sldMkLst>
        <pc:spChg chg="mod">
          <ac:chgData name="Hagen, Erik" userId="21bbe2ec-0a78-4d08-a98f-74e919d393dd" providerId="ADAL" clId="{385E7261-5329-4298-A04F-866A3D07E91C}" dt="2021-11-30T19:42:45.636" v="1760" actId="20577"/>
          <ac:spMkLst>
            <pc:docMk/>
            <pc:sldMk cId="3635215562" sldId="29617"/>
            <ac:spMk id="3" creationId="{B28B22FB-116B-42BF-894F-3A6B4435032D}"/>
          </ac:spMkLst>
        </pc:spChg>
      </pc:sldChg>
      <pc:sldChg chg="add del modTransition">
        <pc:chgData name="Hagen, Erik" userId="21bbe2ec-0a78-4d08-a98f-74e919d393dd" providerId="ADAL" clId="{385E7261-5329-4298-A04F-866A3D07E91C}" dt="2021-11-30T22:05:24.877" v="5167"/>
        <pc:sldMkLst>
          <pc:docMk/>
          <pc:sldMk cId="1566513792" sldId="29648"/>
        </pc:sldMkLst>
      </pc:sldChg>
      <pc:sldChg chg="delSp mod delAnim modNotesTx">
        <pc:chgData name="Hagen, Erik" userId="21bbe2ec-0a78-4d08-a98f-74e919d393dd" providerId="ADAL" clId="{385E7261-5329-4298-A04F-866A3D07E91C}" dt="2021-12-01T08:38:24.901" v="11176" actId="20577"/>
        <pc:sldMkLst>
          <pc:docMk/>
          <pc:sldMk cId="1957247575" sldId="29671"/>
        </pc:sldMkLst>
        <pc:spChg chg="del">
          <ac:chgData name="Hagen, Erik" userId="21bbe2ec-0a78-4d08-a98f-74e919d393dd" providerId="ADAL" clId="{385E7261-5329-4298-A04F-866A3D07E91C}" dt="2021-11-30T23:54:50.893" v="9781" actId="478"/>
          <ac:spMkLst>
            <pc:docMk/>
            <pc:sldMk cId="1957247575" sldId="29671"/>
            <ac:spMk id="3" creationId="{75A73251-31DC-4E6C-8863-8AEAE328F04C}"/>
          </ac:spMkLst>
        </pc:spChg>
      </pc:sldChg>
      <pc:sldChg chg="modSp add del mod modTransition">
        <pc:chgData name="Hagen, Erik" userId="21bbe2ec-0a78-4d08-a98f-74e919d393dd" providerId="ADAL" clId="{385E7261-5329-4298-A04F-866A3D07E91C}" dt="2021-12-01T00:18:17.537" v="9860" actId="47"/>
        <pc:sldMkLst>
          <pc:docMk/>
          <pc:sldMk cId="874141103" sldId="29678"/>
        </pc:sldMkLst>
        <pc:spChg chg="mod">
          <ac:chgData name="Hagen, Erik" userId="21bbe2ec-0a78-4d08-a98f-74e919d393dd" providerId="ADAL" clId="{385E7261-5329-4298-A04F-866A3D07E91C}" dt="2021-12-01T00:14:37.700" v="9858" actId="1076"/>
          <ac:spMkLst>
            <pc:docMk/>
            <pc:sldMk cId="874141103" sldId="29678"/>
            <ac:spMk id="7" creationId="{AF58AB1E-8233-4C42-B078-4885692924A0}"/>
          </ac:spMkLst>
        </pc:spChg>
        <pc:picChg chg="mod">
          <ac:chgData name="Hagen, Erik" userId="21bbe2ec-0a78-4d08-a98f-74e919d393dd" providerId="ADAL" clId="{385E7261-5329-4298-A04F-866A3D07E91C}" dt="2021-12-01T00:14:35.063" v="9857" actId="1076"/>
          <ac:picMkLst>
            <pc:docMk/>
            <pc:sldMk cId="874141103" sldId="29678"/>
            <ac:picMk id="5" creationId="{AD33B332-2608-4647-B460-E87835B48D43}"/>
          </ac:picMkLst>
        </pc:picChg>
        <pc:picChg chg="mod">
          <ac:chgData name="Hagen, Erik" userId="21bbe2ec-0a78-4d08-a98f-74e919d393dd" providerId="ADAL" clId="{385E7261-5329-4298-A04F-866A3D07E91C}" dt="2021-12-01T00:14:43.842" v="9859" actId="1076"/>
          <ac:picMkLst>
            <pc:docMk/>
            <pc:sldMk cId="874141103" sldId="29678"/>
            <ac:picMk id="9" creationId="{810EAE63-5A99-4573-A3C7-9BEBBA4A8962}"/>
          </ac:picMkLst>
        </pc:picChg>
      </pc:sldChg>
      <pc:sldChg chg="addSp delSp modSp mod delAnim modAnim modNotesTx">
        <pc:chgData name="Hagen, Erik" userId="21bbe2ec-0a78-4d08-a98f-74e919d393dd" providerId="ADAL" clId="{385E7261-5329-4298-A04F-866A3D07E91C}" dt="2021-12-01T08:29:45.399" v="10598" actId="20577"/>
        <pc:sldMkLst>
          <pc:docMk/>
          <pc:sldMk cId="1482796982" sldId="29680"/>
        </pc:sldMkLst>
        <pc:spChg chg="add mod">
          <ac:chgData name="Hagen, Erik" userId="21bbe2ec-0a78-4d08-a98f-74e919d393dd" providerId="ADAL" clId="{385E7261-5329-4298-A04F-866A3D07E91C}" dt="2021-12-01T00:27:04.051" v="9936" actId="14100"/>
          <ac:spMkLst>
            <pc:docMk/>
            <pc:sldMk cId="1482796982" sldId="29680"/>
            <ac:spMk id="3" creationId="{9756D17C-C196-4021-96BB-540DABC6AFE1}"/>
          </ac:spMkLst>
        </pc:spChg>
        <pc:spChg chg="add mod">
          <ac:chgData name="Hagen, Erik" userId="21bbe2ec-0a78-4d08-a98f-74e919d393dd" providerId="ADAL" clId="{385E7261-5329-4298-A04F-866A3D07E91C}" dt="2021-12-01T00:26:16.924" v="9895" actId="6549"/>
          <ac:spMkLst>
            <pc:docMk/>
            <pc:sldMk cId="1482796982" sldId="29680"/>
            <ac:spMk id="6" creationId="{BADD7B0C-D504-4D75-B6B2-F2838FAFA819}"/>
          </ac:spMkLst>
        </pc:spChg>
        <pc:spChg chg="del">
          <ac:chgData name="Hagen, Erik" userId="21bbe2ec-0a78-4d08-a98f-74e919d393dd" providerId="ADAL" clId="{385E7261-5329-4298-A04F-866A3D07E91C}" dt="2021-11-30T23:54:39.334" v="9780" actId="478"/>
          <ac:spMkLst>
            <pc:docMk/>
            <pc:sldMk cId="1482796982" sldId="29680"/>
            <ac:spMk id="7" creationId="{0DA7D324-78B1-4C77-B33F-6EEE08016675}"/>
          </ac:spMkLst>
        </pc:spChg>
      </pc:sldChg>
      <pc:sldChg chg="modNotesTx">
        <pc:chgData name="Hagen, Erik" userId="21bbe2ec-0a78-4d08-a98f-74e919d393dd" providerId="ADAL" clId="{385E7261-5329-4298-A04F-866A3D07E91C}" dt="2021-12-01T08:28:28.376" v="10569" actId="20577"/>
        <pc:sldMkLst>
          <pc:docMk/>
          <pc:sldMk cId="1374534220" sldId="29690"/>
        </pc:sldMkLst>
      </pc:sldChg>
      <pc:sldChg chg="modSp add mod ord modTransition">
        <pc:chgData name="Hagen, Erik" userId="21bbe2ec-0a78-4d08-a98f-74e919d393dd" providerId="ADAL" clId="{385E7261-5329-4298-A04F-866A3D07E91C}" dt="2021-12-01T08:10:27.937" v="9988"/>
        <pc:sldMkLst>
          <pc:docMk/>
          <pc:sldMk cId="3961770864" sldId="29693"/>
        </pc:sldMkLst>
        <pc:spChg chg="mod">
          <ac:chgData name="Hagen, Erik" userId="21bbe2ec-0a78-4d08-a98f-74e919d393dd" providerId="ADAL" clId="{385E7261-5329-4298-A04F-866A3D07E91C}" dt="2021-12-01T00:27:54.207" v="9938" actId="207"/>
          <ac:spMkLst>
            <pc:docMk/>
            <pc:sldMk cId="3961770864" sldId="29693"/>
            <ac:spMk id="12" creationId="{3B7317C6-40AA-4E4C-8C07-B6253258AA15}"/>
          </ac:spMkLst>
        </pc:spChg>
        <pc:picChg chg="mod">
          <ac:chgData name="Hagen, Erik" userId="21bbe2ec-0a78-4d08-a98f-74e919d393dd" providerId="ADAL" clId="{385E7261-5329-4298-A04F-866A3D07E91C}" dt="2021-11-30T23:48:20.631" v="9624" actId="14100"/>
          <ac:picMkLst>
            <pc:docMk/>
            <pc:sldMk cId="3961770864" sldId="29693"/>
            <ac:picMk id="11" creationId="{2E712E7E-E2C0-46D5-8A55-72DE10EE4C47}"/>
          </ac:picMkLst>
        </pc:picChg>
      </pc:sldChg>
      <pc:sldChg chg="modSp add mod modTransition modNotesTx">
        <pc:chgData name="Hagen, Erik" userId="21bbe2ec-0a78-4d08-a98f-74e919d393dd" providerId="ADAL" clId="{385E7261-5329-4298-A04F-866A3D07E91C}" dt="2021-12-01T00:06:11.790" v="9840" actId="20577"/>
        <pc:sldMkLst>
          <pc:docMk/>
          <pc:sldMk cId="1712481386" sldId="29699"/>
        </pc:sldMkLst>
        <pc:spChg chg="mod">
          <ac:chgData name="Hagen, Erik" userId="21bbe2ec-0a78-4d08-a98f-74e919d393dd" providerId="ADAL" clId="{385E7261-5329-4298-A04F-866A3D07E91C}" dt="2021-12-01T00:06:11.790" v="9840" actId="20577"/>
          <ac:spMkLst>
            <pc:docMk/>
            <pc:sldMk cId="1712481386" sldId="29699"/>
            <ac:spMk id="2" creationId="{43AF8C8E-CD3A-490B-ADD3-E988F1AD4147}"/>
          </ac:spMkLst>
        </pc:spChg>
        <pc:picChg chg="mod">
          <ac:chgData name="Hagen, Erik" userId="21bbe2ec-0a78-4d08-a98f-74e919d393dd" providerId="ADAL" clId="{385E7261-5329-4298-A04F-866A3D07E91C}" dt="2021-12-01T00:04:34.347" v="9800" actId="1076"/>
          <ac:picMkLst>
            <pc:docMk/>
            <pc:sldMk cId="1712481386" sldId="29699"/>
            <ac:picMk id="7" creationId="{8D5D6ABD-203C-4B18-96D9-AB1F413C7660}"/>
          </ac:picMkLst>
        </pc:picChg>
      </pc:sldChg>
      <pc:sldChg chg="addSp modSp mod">
        <pc:chgData name="Hagen, Erik" userId="21bbe2ec-0a78-4d08-a98f-74e919d393dd" providerId="ADAL" clId="{385E7261-5329-4298-A04F-866A3D07E91C}" dt="2021-11-30T20:23:06.752" v="2590" actId="207"/>
        <pc:sldMkLst>
          <pc:docMk/>
          <pc:sldMk cId="2567744834" sldId="29702"/>
        </pc:sldMkLst>
        <pc:spChg chg="add mod">
          <ac:chgData name="Hagen, Erik" userId="21bbe2ec-0a78-4d08-a98f-74e919d393dd" providerId="ADAL" clId="{385E7261-5329-4298-A04F-866A3D07E91C}" dt="2021-11-30T20:23:06.752" v="2590" actId="207"/>
          <ac:spMkLst>
            <pc:docMk/>
            <pc:sldMk cId="2567744834" sldId="29702"/>
            <ac:spMk id="2" creationId="{0C2E3468-09EE-45DF-B4C9-5F2A4B276F89}"/>
          </ac:spMkLst>
        </pc:spChg>
        <pc:spChg chg="mod">
          <ac:chgData name="Hagen, Erik" userId="21bbe2ec-0a78-4d08-a98f-74e919d393dd" providerId="ADAL" clId="{385E7261-5329-4298-A04F-866A3D07E91C}" dt="2021-11-30T20:19:56.089" v="2472" actId="20577"/>
          <ac:spMkLst>
            <pc:docMk/>
            <pc:sldMk cId="2567744834" sldId="29702"/>
            <ac:spMk id="4" creationId="{4E44B188-1613-4B97-B5AE-416E46CBDA4A}"/>
          </ac:spMkLst>
        </pc:spChg>
        <pc:spChg chg="mod">
          <ac:chgData name="Hagen, Erik" userId="21bbe2ec-0a78-4d08-a98f-74e919d393dd" providerId="ADAL" clId="{385E7261-5329-4298-A04F-866A3D07E91C}" dt="2021-11-30T20:21:55.406" v="2478" actId="404"/>
          <ac:spMkLst>
            <pc:docMk/>
            <pc:sldMk cId="2567744834" sldId="29702"/>
            <ac:spMk id="8" creationId="{056B480B-A267-4A13-B6CC-6847200A4060}"/>
          </ac:spMkLst>
        </pc:spChg>
        <pc:picChg chg="add mod">
          <ac:chgData name="Hagen, Erik" userId="21bbe2ec-0a78-4d08-a98f-74e919d393dd" providerId="ADAL" clId="{385E7261-5329-4298-A04F-866A3D07E91C}" dt="2021-11-30T20:22:58.659" v="2589" actId="1076"/>
          <ac:picMkLst>
            <pc:docMk/>
            <pc:sldMk cId="2567744834" sldId="29702"/>
            <ac:picMk id="9218" creationId="{E80A0EFA-E851-44AC-BEAD-02B0119BE3F0}"/>
          </ac:picMkLst>
        </pc:picChg>
      </pc:sldChg>
      <pc:sldChg chg="ord">
        <pc:chgData name="Hagen, Erik" userId="21bbe2ec-0a78-4d08-a98f-74e919d393dd" providerId="ADAL" clId="{385E7261-5329-4298-A04F-866A3D07E91C}" dt="2021-11-30T19:55:12.211" v="1976"/>
        <pc:sldMkLst>
          <pc:docMk/>
          <pc:sldMk cId="4000575193" sldId="29703"/>
        </pc:sldMkLst>
      </pc:sldChg>
      <pc:sldChg chg="modNotesTx">
        <pc:chgData name="Hagen, Erik" userId="21bbe2ec-0a78-4d08-a98f-74e919d393dd" providerId="ADAL" clId="{385E7261-5329-4298-A04F-866A3D07E91C}" dt="2021-11-30T23:41:52.689" v="9620" actId="20577"/>
        <pc:sldMkLst>
          <pc:docMk/>
          <pc:sldMk cId="3060953870" sldId="29704"/>
        </pc:sldMkLst>
      </pc:sldChg>
      <pc:sldChg chg="modSp mod ord">
        <pc:chgData name="Hagen, Erik" userId="21bbe2ec-0a78-4d08-a98f-74e919d393dd" providerId="ADAL" clId="{385E7261-5329-4298-A04F-866A3D07E91C}" dt="2021-12-01T00:10:17.352" v="9850" actId="20577"/>
        <pc:sldMkLst>
          <pc:docMk/>
          <pc:sldMk cId="4227664653" sldId="29705"/>
        </pc:sldMkLst>
        <pc:spChg chg="mod">
          <ac:chgData name="Hagen, Erik" userId="21bbe2ec-0a78-4d08-a98f-74e919d393dd" providerId="ADAL" clId="{385E7261-5329-4298-A04F-866A3D07E91C}" dt="2021-11-30T23:21:18.107" v="9340" actId="20577"/>
          <ac:spMkLst>
            <pc:docMk/>
            <pc:sldMk cId="4227664653" sldId="29705"/>
            <ac:spMk id="2" creationId="{D648D2CA-886D-4C5E-91D2-255327E5C72B}"/>
          </ac:spMkLst>
        </pc:spChg>
        <pc:spChg chg="mod">
          <ac:chgData name="Hagen, Erik" userId="21bbe2ec-0a78-4d08-a98f-74e919d393dd" providerId="ADAL" clId="{385E7261-5329-4298-A04F-866A3D07E91C}" dt="2021-12-01T00:10:17.352" v="9850" actId="20577"/>
          <ac:spMkLst>
            <pc:docMk/>
            <pc:sldMk cId="4227664653" sldId="29705"/>
            <ac:spMk id="22" creationId="{3D46FD04-3D13-4C8E-830C-1329FA3B9597}"/>
          </ac:spMkLst>
        </pc:spChg>
      </pc:sldChg>
      <pc:sldChg chg="modNotesTx">
        <pc:chgData name="Hagen, Erik" userId="21bbe2ec-0a78-4d08-a98f-74e919d393dd" providerId="ADAL" clId="{385E7261-5329-4298-A04F-866A3D07E91C}" dt="2021-12-01T08:21:03.395" v="10516" actId="20577"/>
        <pc:sldMkLst>
          <pc:docMk/>
          <pc:sldMk cId="1899989544" sldId="29708"/>
        </pc:sldMkLst>
      </pc:sldChg>
      <pc:sldChg chg="addSp delSp modSp mod ord modAnim modNotesTx">
        <pc:chgData name="Hagen, Erik" userId="21bbe2ec-0a78-4d08-a98f-74e919d393dd" providerId="ADAL" clId="{385E7261-5329-4298-A04F-866A3D07E91C}" dt="2021-11-30T22:37:12.310" v="6225" actId="1076"/>
        <pc:sldMkLst>
          <pc:docMk/>
          <pc:sldMk cId="61616765" sldId="29712"/>
        </pc:sldMkLst>
        <pc:spChg chg="mod">
          <ac:chgData name="Hagen, Erik" userId="21bbe2ec-0a78-4d08-a98f-74e919d393dd" providerId="ADAL" clId="{385E7261-5329-4298-A04F-866A3D07E91C}" dt="2021-11-30T22:32:44.981" v="6015" actId="20577"/>
          <ac:spMkLst>
            <pc:docMk/>
            <pc:sldMk cId="61616765" sldId="29712"/>
            <ac:spMk id="2" creationId="{169C1826-0D63-40E7-8D2E-C6BAF19B921C}"/>
          </ac:spMkLst>
        </pc:spChg>
        <pc:spChg chg="del">
          <ac:chgData name="Hagen, Erik" userId="21bbe2ec-0a78-4d08-a98f-74e919d393dd" providerId="ADAL" clId="{385E7261-5329-4298-A04F-866A3D07E91C}" dt="2021-11-30T16:38:21.577" v="664" actId="478"/>
          <ac:spMkLst>
            <pc:docMk/>
            <pc:sldMk cId="61616765" sldId="29712"/>
            <ac:spMk id="3" creationId="{0FD77A20-C43F-44FB-9DAE-99A0348488A8}"/>
          </ac:spMkLst>
        </pc:spChg>
        <pc:picChg chg="add mod">
          <ac:chgData name="Hagen, Erik" userId="21bbe2ec-0a78-4d08-a98f-74e919d393dd" providerId="ADAL" clId="{385E7261-5329-4298-A04F-866A3D07E91C}" dt="2021-11-30T22:37:12.310" v="6225" actId="1076"/>
          <ac:picMkLst>
            <pc:docMk/>
            <pc:sldMk cId="61616765" sldId="29712"/>
            <ac:picMk id="7" creationId="{C33859CF-DA20-4288-B994-087A211D63C4}"/>
          </ac:picMkLst>
        </pc:picChg>
        <pc:picChg chg="add mod">
          <ac:chgData name="Hagen, Erik" userId="21bbe2ec-0a78-4d08-a98f-74e919d393dd" providerId="ADAL" clId="{385E7261-5329-4298-A04F-866A3D07E91C}" dt="2021-11-30T19:32:02.295" v="1628" actId="1076"/>
          <ac:picMkLst>
            <pc:docMk/>
            <pc:sldMk cId="61616765" sldId="29712"/>
            <ac:picMk id="3074" creationId="{34850DD7-D099-404C-BB8B-DCD79BAA867F}"/>
          </ac:picMkLst>
        </pc:picChg>
        <pc:picChg chg="add mod">
          <ac:chgData name="Hagen, Erik" userId="21bbe2ec-0a78-4d08-a98f-74e919d393dd" providerId="ADAL" clId="{385E7261-5329-4298-A04F-866A3D07E91C}" dt="2021-11-30T20:24:10.275" v="2591" actId="1076"/>
          <ac:picMkLst>
            <pc:docMk/>
            <pc:sldMk cId="61616765" sldId="29712"/>
            <ac:picMk id="3076" creationId="{485AB904-8C8D-4FA8-83D1-4BE8DC200B8C}"/>
          </ac:picMkLst>
        </pc:picChg>
      </pc:sldChg>
      <pc:sldChg chg="addSp delSp modSp new mod ord delAnim modAnim">
        <pc:chgData name="Hagen, Erik" userId="21bbe2ec-0a78-4d08-a98f-74e919d393dd" providerId="ADAL" clId="{385E7261-5329-4298-A04F-866A3D07E91C}" dt="2021-11-30T19:33:27.854" v="1640" actId="14100"/>
        <pc:sldMkLst>
          <pc:docMk/>
          <pc:sldMk cId="1616737543" sldId="29713"/>
        </pc:sldMkLst>
        <pc:spChg chg="add del">
          <ac:chgData name="Hagen, Erik" userId="21bbe2ec-0a78-4d08-a98f-74e919d393dd" providerId="ADAL" clId="{385E7261-5329-4298-A04F-866A3D07E91C}" dt="2021-11-30T15:54:52.571" v="136"/>
          <ac:spMkLst>
            <pc:docMk/>
            <pc:sldMk cId="1616737543" sldId="29713"/>
            <ac:spMk id="2" creationId="{F197436C-2557-49B8-B4C7-0421B5FCD9C0}"/>
          </ac:spMkLst>
        </pc:spChg>
        <pc:spChg chg="add del">
          <ac:chgData name="Hagen, Erik" userId="21bbe2ec-0a78-4d08-a98f-74e919d393dd" providerId="ADAL" clId="{385E7261-5329-4298-A04F-866A3D07E91C}" dt="2021-11-30T15:54:55.467" v="140"/>
          <ac:spMkLst>
            <pc:docMk/>
            <pc:sldMk cId="1616737543" sldId="29713"/>
            <ac:spMk id="3" creationId="{22537ED9-2467-4998-AE75-8C48AB4A74CA}"/>
          </ac:spMkLst>
        </pc:spChg>
        <pc:spChg chg="add del">
          <ac:chgData name="Hagen, Erik" userId="21bbe2ec-0a78-4d08-a98f-74e919d393dd" providerId="ADAL" clId="{385E7261-5329-4298-A04F-866A3D07E91C}" dt="2021-11-30T15:55:07.019" v="144"/>
          <ac:spMkLst>
            <pc:docMk/>
            <pc:sldMk cId="1616737543" sldId="29713"/>
            <ac:spMk id="5" creationId="{6CB2755C-73C8-46D1-963D-0356D3E8B2E3}"/>
          </ac:spMkLst>
        </pc:spChg>
        <pc:spChg chg="add del">
          <ac:chgData name="Hagen, Erik" userId="21bbe2ec-0a78-4d08-a98f-74e919d393dd" providerId="ADAL" clId="{385E7261-5329-4298-A04F-866A3D07E91C}" dt="2021-11-30T15:55:26.796" v="148"/>
          <ac:spMkLst>
            <pc:docMk/>
            <pc:sldMk cId="1616737543" sldId="29713"/>
            <ac:spMk id="7" creationId="{24C03BE5-0A8E-4B68-8CFE-41922F0E6FD1}"/>
          </ac:spMkLst>
        </pc:spChg>
        <pc:spChg chg="add mod">
          <ac:chgData name="Hagen, Erik" userId="21bbe2ec-0a78-4d08-a98f-74e919d393dd" providerId="ADAL" clId="{385E7261-5329-4298-A04F-866A3D07E91C}" dt="2021-11-30T18:38:28.476" v="1187" actId="14100"/>
          <ac:spMkLst>
            <pc:docMk/>
            <pc:sldMk cId="1616737543" sldId="29713"/>
            <ac:spMk id="15" creationId="{9F507D3E-1D86-4EC0-B804-5096C9AF74C1}"/>
          </ac:spMkLst>
        </pc:spChg>
        <pc:spChg chg="add mod">
          <ac:chgData name="Hagen, Erik" userId="21bbe2ec-0a78-4d08-a98f-74e919d393dd" providerId="ADAL" clId="{385E7261-5329-4298-A04F-866A3D07E91C}" dt="2021-11-30T19:26:05.291" v="1583" actId="403"/>
          <ac:spMkLst>
            <pc:docMk/>
            <pc:sldMk cId="1616737543" sldId="29713"/>
            <ac:spMk id="16" creationId="{D69E9F6E-4D29-48AA-B751-3899669A3CA9}"/>
          </ac:spMkLst>
        </pc:spChg>
        <pc:spChg chg="add mod">
          <ac:chgData name="Hagen, Erik" userId="21bbe2ec-0a78-4d08-a98f-74e919d393dd" providerId="ADAL" clId="{385E7261-5329-4298-A04F-866A3D07E91C}" dt="2021-11-30T19:25:22.896" v="1577"/>
          <ac:spMkLst>
            <pc:docMk/>
            <pc:sldMk cId="1616737543" sldId="29713"/>
            <ac:spMk id="17" creationId="{9FC23041-A640-4CB6-9308-1775F4E6898D}"/>
          </ac:spMkLst>
        </pc:spChg>
        <pc:spChg chg="add mod">
          <ac:chgData name="Hagen, Erik" userId="21bbe2ec-0a78-4d08-a98f-74e919d393dd" providerId="ADAL" clId="{385E7261-5329-4298-A04F-866A3D07E91C}" dt="2021-11-30T19:25:22.896" v="1577"/>
          <ac:spMkLst>
            <pc:docMk/>
            <pc:sldMk cId="1616737543" sldId="29713"/>
            <ac:spMk id="19" creationId="{D40432B2-638E-46CD-87AC-CB9407DF57AB}"/>
          </ac:spMkLst>
        </pc:spChg>
        <pc:picChg chg="add del mod">
          <ac:chgData name="Hagen, Erik" userId="21bbe2ec-0a78-4d08-a98f-74e919d393dd" providerId="ADAL" clId="{385E7261-5329-4298-A04F-866A3D07E91C}" dt="2021-11-30T15:55:04.985" v="142"/>
          <ac:picMkLst>
            <pc:docMk/>
            <pc:sldMk cId="1616737543" sldId="29713"/>
            <ac:picMk id="4" creationId="{F9DF0B1B-A3CC-49F5-9580-634C9D03CA3B}"/>
          </ac:picMkLst>
        </pc:picChg>
        <pc:picChg chg="add del mod">
          <ac:chgData name="Hagen, Erik" userId="21bbe2ec-0a78-4d08-a98f-74e919d393dd" providerId="ADAL" clId="{385E7261-5329-4298-A04F-866A3D07E91C}" dt="2021-11-30T15:55:09.288" v="146"/>
          <ac:picMkLst>
            <pc:docMk/>
            <pc:sldMk cId="1616737543" sldId="29713"/>
            <ac:picMk id="6" creationId="{65026EBD-0702-43AC-82B1-4517299CE025}"/>
          </ac:picMkLst>
        </pc:picChg>
        <pc:picChg chg="add del">
          <ac:chgData name="Hagen, Erik" userId="21bbe2ec-0a78-4d08-a98f-74e919d393dd" providerId="ADAL" clId="{385E7261-5329-4298-A04F-866A3D07E91C}" dt="2021-11-30T15:55:31.714" v="150"/>
          <ac:picMkLst>
            <pc:docMk/>
            <pc:sldMk cId="1616737543" sldId="29713"/>
            <ac:picMk id="8" creationId="{12788E90-B94B-4B44-955C-B4CC73CFB403}"/>
          </ac:picMkLst>
        </pc:picChg>
        <pc:picChg chg="add mod">
          <ac:chgData name="Hagen, Erik" userId="21bbe2ec-0a78-4d08-a98f-74e919d393dd" providerId="ADAL" clId="{385E7261-5329-4298-A04F-866A3D07E91C}" dt="2021-11-30T19:33:22.998" v="1638" actId="1076"/>
          <ac:picMkLst>
            <pc:docMk/>
            <pc:sldMk cId="1616737543" sldId="29713"/>
            <ac:picMk id="10" creationId="{319230BE-DE81-4D72-AA5B-5C757EDD5191}"/>
          </ac:picMkLst>
        </pc:picChg>
        <pc:picChg chg="add del mod">
          <ac:chgData name="Hagen, Erik" userId="21bbe2ec-0a78-4d08-a98f-74e919d393dd" providerId="ADAL" clId="{385E7261-5329-4298-A04F-866A3D07E91C}" dt="2021-11-30T16:28:45.649" v="521"/>
          <ac:picMkLst>
            <pc:docMk/>
            <pc:sldMk cId="1616737543" sldId="29713"/>
            <ac:picMk id="11" creationId="{62F5055C-0390-4CE1-A504-D600D92EF11F}"/>
          </ac:picMkLst>
        </pc:picChg>
        <pc:picChg chg="add mod">
          <ac:chgData name="Hagen, Erik" userId="21bbe2ec-0a78-4d08-a98f-74e919d393dd" providerId="ADAL" clId="{385E7261-5329-4298-A04F-866A3D07E91C}" dt="2021-11-30T19:33:27.854" v="1640" actId="14100"/>
          <ac:picMkLst>
            <pc:docMk/>
            <pc:sldMk cId="1616737543" sldId="29713"/>
            <ac:picMk id="13" creationId="{C8F5B912-F385-4E73-931F-94F2FF966C94}"/>
          </ac:picMkLst>
        </pc:picChg>
        <pc:picChg chg="add del mod">
          <ac:chgData name="Hagen, Erik" userId="21bbe2ec-0a78-4d08-a98f-74e919d393dd" providerId="ADAL" clId="{385E7261-5329-4298-A04F-866A3D07E91C}" dt="2021-11-30T18:35:46.855" v="1116" actId="478"/>
          <ac:picMkLst>
            <pc:docMk/>
            <pc:sldMk cId="1616737543" sldId="29713"/>
            <ac:picMk id="14" creationId="{57D6A44E-A5FF-4B11-A96D-5682497428A4}"/>
          </ac:picMkLst>
        </pc:picChg>
        <pc:picChg chg="add mod">
          <ac:chgData name="Hagen, Erik" userId="21bbe2ec-0a78-4d08-a98f-74e919d393dd" providerId="ADAL" clId="{385E7261-5329-4298-A04F-866A3D07E91C}" dt="2021-11-30T19:25:22.896" v="1577"/>
          <ac:picMkLst>
            <pc:docMk/>
            <pc:sldMk cId="1616737543" sldId="29713"/>
            <ac:picMk id="18" creationId="{A58699AC-4405-4A1B-A5FB-41FA1121716D}"/>
          </ac:picMkLst>
        </pc:picChg>
      </pc:sldChg>
      <pc:sldChg chg="addSp delSp modSp add del mod">
        <pc:chgData name="Hagen, Erik" userId="21bbe2ec-0a78-4d08-a98f-74e919d393dd" providerId="ADAL" clId="{385E7261-5329-4298-A04F-866A3D07E91C}" dt="2021-12-01T00:22:11.743" v="9878" actId="47"/>
        <pc:sldMkLst>
          <pc:docMk/>
          <pc:sldMk cId="1850905001" sldId="29714"/>
        </pc:sldMkLst>
        <pc:spChg chg="add mod">
          <ac:chgData name="Hagen, Erik" userId="21bbe2ec-0a78-4d08-a98f-74e919d393dd" providerId="ADAL" clId="{385E7261-5329-4298-A04F-866A3D07E91C}" dt="2021-11-30T16:19:54.317" v="299" actId="20577"/>
          <ac:spMkLst>
            <pc:docMk/>
            <pc:sldMk cId="1850905001" sldId="29714"/>
            <ac:spMk id="3" creationId="{B9C65CB9-E9E0-41F7-A6BB-474B4A153CD2}"/>
          </ac:spMkLst>
        </pc:spChg>
        <pc:spChg chg="mod">
          <ac:chgData name="Hagen, Erik" userId="21bbe2ec-0a78-4d08-a98f-74e919d393dd" providerId="ADAL" clId="{385E7261-5329-4298-A04F-866A3D07E91C}" dt="2021-11-30T16:13:34.570" v="248" actId="20577"/>
          <ac:spMkLst>
            <pc:docMk/>
            <pc:sldMk cId="1850905001" sldId="29714"/>
            <ac:spMk id="4" creationId="{4E44B188-1613-4B97-B5AE-416E46CBDA4A}"/>
          </ac:spMkLst>
        </pc:spChg>
        <pc:spChg chg="del mod">
          <ac:chgData name="Hagen, Erik" userId="21bbe2ec-0a78-4d08-a98f-74e919d393dd" providerId="ADAL" clId="{385E7261-5329-4298-A04F-866A3D07E91C}" dt="2021-11-30T16:14:31.975" v="256" actId="478"/>
          <ac:spMkLst>
            <pc:docMk/>
            <pc:sldMk cId="1850905001" sldId="29714"/>
            <ac:spMk id="6" creationId="{E930A6B4-4A88-4700-BC07-E4DB1AB17942}"/>
          </ac:spMkLst>
        </pc:spChg>
        <pc:picChg chg="del">
          <ac:chgData name="Hagen, Erik" userId="21bbe2ec-0a78-4d08-a98f-74e919d393dd" providerId="ADAL" clId="{385E7261-5329-4298-A04F-866A3D07E91C}" dt="2021-11-30T16:13:37.402" v="249" actId="478"/>
          <ac:picMkLst>
            <pc:docMk/>
            <pc:sldMk cId="1850905001" sldId="29714"/>
            <ac:picMk id="2050" creationId="{17E91ACB-0DCE-4CC9-A9E0-5F5778BB7A33}"/>
          </ac:picMkLst>
        </pc:picChg>
      </pc:sldChg>
      <pc:sldChg chg="addSp delSp modSp add mod delAnim modAnim modNotesTx">
        <pc:chgData name="Hagen, Erik" userId="21bbe2ec-0a78-4d08-a98f-74e919d393dd" providerId="ADAL" clId="{385E7261-5329-4298-A04F-866A3D07E91C}" dt="2021-11-30T22:27:40.691" v="5895" actId="5793"/>
        <pc:sldMkLst>
          <pc:docMk/>
          <pc:sldMk cId="3230321865" sldId="29715"/>
        </pc:sldMkLst>
        <pc:spChg chg="del">
          <ac:chgData name="Hagen, Erik" userId="21bbe2ec-0a78-4d08-a98f-74e919d393dd" providerId="ADAL" clId="{385E7261-5329-4298-A04F-866A3D07E91C}" dt="2021-11-30T16:21:12.841" v="313" actId="478"/>
          <ac:spMkLst>
            <pc:docMk/>
            <pc:sldMk cId="3230321865" sldId="29715"/>
            <ac:spMk id="3" creationId="{5B6D0D63-D72A-4A9C-A5E1-429D9490C469}"/>
          </ac:spMkLst>
        </pc:spChg>
        <pc:spChg chg="mod">
          <ac:chgData name="Hagen, Erik" userId="21bbe2ec-0a78-4d08-a98f-74e919d393dd" providerId="ADAL" clId="{385E7261-5329-4298-A04F-866A3D07E91C}" dt="2021-11-30T16:22:26.668" v="400" actId="20577"/>
          <ac:spMkLst>
            <pc:docMk/>
            <pc:sldMk cId="3230321865" sldId="29715"/>
            <ac:spMk id="4" creationId="{4E44B188-1613-4B97-B5AE-416E46CBDA4A}"/>
          </ac:spMkLst>
        </pc:spChg>
        <pc:spChg chg="del">
          <ac:chgData name="Hagen, Erik" userId="21bbe2ec-0a78-4d08-a98f-74e919d393dd" providerId="ADAL" clId="{385E7261-5329-4298-A04F-866A3D07E91C}" dt="2021-11-30T16:21:07.728" v="312" actId="478"/>
          <ac:spMkLst>
            <pc:docMk/>
            <pc:sldMk cId="3230321865" sldId="29715"/>
            <ac:spMk id="7" creationId="{AEBF2F03-F0EA-43BC-85BF-F323A8404BB9}"/>
          </ac:spMkLst>
        </pc:spChg>
        <pc:spChg chg="mod">
          <ac:chgData name="Hagen, Erik" userId="21bbe2ec-0a78-4d08-a98f-74e919d393dd" providerId="ADAL" clId="{385E7261-5329-4298-A04F-866A3D07E91C}" dt="2021-11-30T22:27:40.691" v="5895" actId="5793"/>
          <ac:spMkLst>
            <pc:docMk/>
            <pc:sldMk cId="3230321865" sldId="29715"/>
            <ac:spMk id="8" creationId="{056B480B-A267-4A13-B6CC-6847200A4060}"/>
          </ac:spMkLst>
        </pc:spChg>
        <pc:spChg chg="del">
          <ac:chgData name="Hagen, Erik" userId="21bbe2ec-0a78-4d08-a98f-74e919d393dd" providerId="ADAL" clId="{385E7261-5329-4298-A04F-866A3D07E91C}" dt="2021-11-30T16:21:07.728" v="312" actId="478"/>
          <ac:spMkLst>
            <pc:docMk/>
            <pc:sldMk cId="3230321865" sldId="29715"/>
            <ac:spMk id="9" creationId="{8A98F0A8-93C2-4465-8EE7-803D272D77FC}"/>
          </ac:spMkLst>
        </pc:spChg>
        <pc:spChg chg="del">
          <ac:chgData name="Hagen, Erik" userId="21bbe2ec-0a78-4d08-a98f-74e919d393dd" providerId="ADAL" clId="{385E7261-5329-4298-A04F-866A3D07E91C}" dt="2021-11-30T16:21:07.728" v="312" actId="478"/>
          <ac:spMkLst>
            <pc:docMk/>
            <pc:sldMk cId="3230321865" sldId="29715"/>
            <ac:spMk id="10" creationId="{18FAF80C-F3D3-443A-A55C-5B40527B5FA0}"/>
          </ac:spMkLst>
        </pc:spChg>
        <pc:spChg chg="del">
          <ac:chgData name="Hagen, Erik" userId="21bbe2ec-0a78-4d08-a98f-74e919d393dd" providerId="ADAL" clId="{385E7261-5329-4298-A04F-866A3D07E91C}" dt="2021-11-30T16:21:07.728" v="312" actId="478"/>
          <ac:spMkLst>
            <pc:docMk/>
            <pc:sldMk cId="3230321865" sldId="29715"/>
            <ac:spMk id="11" creationId="{3AC5A925-086A-4258-958F-2A2D31EEF10C}"/>
          </ac:spMkLst>
        </pc:spChg>
        <pc:spChg chg="del">
          <ac:chgData name="Hagen, Erik" userId="21bbe2ec-0a78-4d08-a98f-74e919d393dd" providerId="ADAL" clId="{385E7261-5329-4298-A04F-866A3D07E91C}" dt="2021-11-30T16:21:07.728" v="312" actId="478"/>
          <ac:spMkLst>
            <pc:docMk/>
            <pc:sldMk cId="3230321865" sldId="29715"/>
            <ac:spMk id="12" creationId="{4B4EEB59-1089-4FB6-A1E2-95E799D35AAD}"/>
          </ac:spMkLst>
        </pc:spChg>
        <pc:spChg chg="del">
          <ac:chgData name="Hagen, Erik" userId="21bbe2ec-0a78-4d08-a98f-74e919d393dd" providerId="ADAL" clId="{385E7261-5329-4298-A04F-866A3D07E91C}" dt="2021-11-30T16:21:07.728" v="312" actId="478"/>
          <ac:spMkLst>
            <pc:docMk/>
            <pc:sldMk cId="3230321865" sldId="29715"/>
            <ac:spMk id="13" creationId="{F8C5B006-88B4-4403-9900-502DFA468465}"/>
          </ac:spMkLst>
        </pc:spChg>
        <pc:spChg chg="del">
          <ac:chgData name="Hagen, Erik" userId="21bbe2ec-0a78-4d08-a98f-74e919d393dd" providerId="ADAL" clId="{385E7261-5329-4298-A04F-866A3D07E91C}" dt="2021-11-30T16:21:07.728" v="312" actId="478"/>
          <ac:spMkLst>
            <pc:docMk/>
            <pc:sldMk cId="3230321865" sldId="29715"/>
            <ac:spMk id="14" creationId="{E5346628-9CDD-465B-9501-9C4BDF9B0710}"/>
          </ac:spMkLst>
        </pc:spChg>
        <pc:picChg chg="add mod">
          <ac:chgData name="Hagen, Erik" userId="21bbe2ec-0a78-4d08-a98f-74e919d393dd" providerId="ADAL" clId="{385E7261-5329-4298-A04F-866A3D07E91C}" dt="2021-11-30T16:23:01.227" v="447" actId="1076"/>
          <ac:picMkLst>
            <pc:docMk/>
            <pc:sldMk cId="3230321865" sldId="29715"/>
            <ac:picMk id="15" creationId="{55F0E3C5-F40F-4919-90C4-C9F026CF2E7B}"/>
          </ac:picMkLst>
        </pc:picChg>
      </pc:sldChg>
      <pc:sldChg chg="addSp delSp modSp add del mod modAnim modNotesTx">
        <pc:chgData name="Hagen, Erik" userId="21bbe2ec-0a78-4d08-a98f-74e919d393dd" providerId="ADAL" clId="{385E7261-5329-4298-A04F-866A3D07E91C}" dt="2021-12-01T00:22:25.605" v="9879" actId="47"/>
        <pc:sldMkLst>
          <pc:docMk/>
          <pc:sldMk cId="1394305402" sldId="29716"/>
        </pc:sldMkLst>
        <pc:spChg chg="mod">
          <ac:chgData name="Hagen, Erik" userId="21bbe2ec-0a78-4d08-a98f-74e919d393dd" providerId="ADAL" clId="{385E7261-5329-4298-A04F-866A3D07E91C}" dt="2021-11-30T16:30:21.440" v="539" actId="20577"/>
          <ac:spMkLst>
            <pc:docMk/>
            <pc:sldMk cId="1394305402" sldId="29716"/>
            <ac:spMk id="4" creationId="{4E44B188-1613-4B97-B5AE-416E46CBDA4A}"/>
          </ac:spMkLst>
        </pc:spChg>
        <pc:spChg chg="mod">
          <ac:chgData name="Hagen, Erik" userId="21bbe2ec-0a78-4d08-a98f-74e919d393dd" providerId="ADAL" clId="{385E7261-5329-4298-A04F-866A3D07E91C}" dt="2021-11-30T22:49:59.637" v="7071" actId="20577"/>
          <ac:spMkLst>
            <pc:docMk/>
            <pc:sldMk cId="1394305402" sldId="29716"/>
            <ac:spMk id="8" creationId="{056B480B-A267-4A13-B6CC-6847200A4060}"/>
          </ac:spMkLst>
        </pc:spChg>
        <pc:picChg chg="add del mod">
          <ac:chgData name="Hagen, Erik" userId="21bbe2ec-0a78-4d08-a98f-74e919d393dd" providerId="ADAL" clId="{385E7261-5329-4298-A04F-866A3D07E91C}" dt="2021-11-30T16:36:55.377" v="663" actId="478"/>
          <ac:picMkLst>
            <pc:docMk/>
            <pc:sldMk cId="1394305402" sldId="29716"/>
            <ac:picMk id="3" creationId="{57E01A64-C03E-4C5A-95F3-6642B72DE0ED}"/>
          </ac:picMkLst>
        </pc:picChg>
        <pc:picChg chg="del">
          <ac:chgData name="Hagen, Erik" userId="21bbe2ec-0a78-4d08-a98f-74e919d393dd" providerId="ADAL" clId="{385E7261-5329-4298-A04F-866A3D07E91C}" dt="2021-11-30T16:30:24.333" v="540" actId="478"/>
          <ac:picMkLst>
            <pc:docMk/>
            <pc:sldMk cId="1394305402" sldId="29716"/>
            <ac:picMk id="15" creationId="{55F0E3C5-F40F-4919-90C4-C9F026CF2E7B}"/>
          </ac:picMkLst>
        </pc:picChg>
      </pc:sldChg>
      <pc:sldChg chg="addSp delSp modSp new del mod">
        <pc:chgData name="Hagen, Erik" userId="21bbe2ec-0a78-4d08-a98f-74e919d393dd" providerId="ADAL" clId="{385E7261-5329-4298-A04F-866A3D07E91C}" dt="2021-12-01T00:22:26.906" v="9880" actId="47"/>
        <pc:sldMkLst>
          <pc:docMk/>
          <pc:sldMk cId="2495729060" sldId="29717"/>
        </pc:sldMkLst>
        <pc:spChg chg="del">
          <ac:chgData name="Hagen, Erik" userId="21bbe2ec-0a78-4d08-a98f-74e919d393dd" providerId="ADAL" clId="{385E7261-5329-4298-A04F-866A3D07E91C}" dt="2021-11-30T16:36:42.634" v="660" actId="478"/>
          <ac:spMkLst>
            <pc:docMk/>
            <pc:sldMk cId="2495729060" sldId="29717"/>
            <ac:spMk id="2" creationId="{52474936-1A1A-4428-8701-9AC9EB5B132F}"/>
          </ac:spMkLst>
        </pc:spChg>
        <pc:spChg chg="del">
          <ac:chgData name="Hagen, Erik" userId="21bbe2ec-0a78-4d08-a98f-74e919d393dd" providerId="ADAL" clId="{385E7261-5329-4298-A04F-866A3D07E91C}" dt="2021-11-30T16:36:44.278" v="661" actId="478"/>
          <ac:spMkLst>
            <pc:docMk/>
            <pc:sldMk cId="2495729060" sldId="29717"/>
            <ac:spMk id="3" creationId="{D649287B-4E3E-4781-962F-63CF0A308D13}"/>
          </ac:spMkLst>
        </pc:spChg>
        <pc:spChg chg="mod">
          <ac:chgData name="Hagen, Erik" userId="21bbe2ec-0a78-4d08-a98f-74e919d393dd" providerId="ADAL" clId="{385E7261-5329-4298-A04F-866A3D07E91C}" dt="2021-11-30T16:36:36.805" v="659" actId="20577"/>
          <ac:spMkLst>
            <pc:docMk/>
            <pc:sldMk cId="2495729060" sldId="29717"/>
            <ac:spMk id="4" creationId="{D5FC14A2-FED4-4D36-BABF-4CD3110C2372}"/>
          </ac:spMkLst>
        </pc:spChg>
        <pc:picChg chg="add mod">
          <ac:chgData name="Hagen, Erik" userId="21bbe2ec-0a78-4d08-a98f-74e919d393dd" providerId="ADAL" clId="{385E7261-5329-4298-A04F-866A3D07E91C}" dt="2021-11-30T17:00:52.085" v="934" actId="1076"/>
          <ac:picMkLst>
            <pc:docMk/>
            <pc:sldMk cId="2495729060" sldId="29717"/>
            <ac:picMk id="5" creationId="{EF9B2118-B8D6-4FB3-98E1-8F9742492BA9}"/>
          </ac:picMkLst>
        </pc:picChg>
        <pc:picChg chg="add mod">
          <ac:chgData name="Hagen, Erik" userId="21bbe2ec-0a78-4d08-a98f-74e919d393dd" providerId="ADAL" clId="{385E7261-5329-4298-A04F-866A3D07E91C}" dt="2021-11-30T18:46:09.346" v="1223" actId="207"/>
          <ac:picMkLst>
            <pc:docMk/>
            <pc:sldMk cId="2495729060" sldId="29717"/>
            <ac:picMk id="7" creationId="{73722B12-7209-4D92-8616-738D83014A46}"/>
          </ac:picMkLst>
        </pc:picChg>
        <pc:picChg chg="add mod">
          <ac:chgData name="Hagen, Erik" userId="21bbe2ec-0a78-4d08-a98f-74e919d393dd" providerId="ADAL" clId="{385E7261-5329-4298-A04F-866A3D07E91C}" dt="2021-11-30T18:47:43.305" v="1242" actId="1076"/>
          <ac:picMkLst>
            <pc:docMk/>
            <pc:sldMk cId="2495729060" sldId="29717"/>
            <ac:picMk id="9" creationId="{4AB989D8-8C37-489C-966E-85D5FE2ED5FF}"/>
          </ac:picMkLst>
        </pc:picChg>
        <pc:picChg chg="add mod">
          <ac:chgData name="Hagen, Erik" userId="21bbe2ec-0a78-4d08-a98f-74e919d393dd" providerId="ADAL" clId="{385E7261-5329-4298-A04F-866A3D07E91C}" dt="2021-11-30T18:46:09.346" v="1223" actId="207"/>
          <ac:picMkLst>
            <pc:docMk/>
            <pc:sldMk cId="2495729060" sldId="29717"/>
            <ac:picMk id="11" creationId="{FB0D08E2-CDAA-4D39-BB72-AAFF341573A3}"/>
          </ac:picMkLst>
        </pc:picChg>
        <pc:picChg chg="add mod">
          <ac:chgData name="Hagen, Erik" userId="21bbe2ec-0a78-4d08-a98f-74e919d393dd" providerId="ADAL" clId="{385E7261-5329-4298-A04F-866A3D07E91C}" dt="2021-11-30T18:48:27.168" v="1251" actId="1076"/>
          <ac:picMkLst>
            <pc:docMk/>
            <pc:sldMk cId="2495729060" sldId="29717"/>
            <ac:picMk id="13" creationId="{59FA1D36-0C55-4AB1-A4A9-43C73F3B1C02}"/>
          </ac:picMkLst>
        </pc:picChg>
        <pc:picChg chg="add mod">
          <ac:chgData name="Hagen, Erik" userId="21bbe2ec-0a78-4d08-a98f-74e919d393dd" providerId="ADAL" clId="{385E7261-5329-4298-A04F-866A3D07E91C}" dt="2021-11-30T18:46:53.102" v="1229" actId="1076"/>
          <ac:picMkLst>
            <pc:docMk/>
            <pc:sldMk cId="2495729060" sldId="29717"/>
            <ac:picMk id="15" creationId="{692B2BB8-9AB6-4CED-AA3C-A522DF26CEE3}"/>
          </ac:picMkLst>
        </pc:picChg>
        <pc:picChg chg="add mod">
          <ac:chgData name="Hagen, Erik" userId="21bbe2ec-0a78-4d08-a98f-74e919d393dd" providerId="ADAL" clId="{385E7261-5329-4298-A04F-866A3D07E91C}" dt="2021-11-30T18:48:20.595" v="1249" actId="1076"/>
          <ac:picMkLst>
            <pc:docMk/>
            <pc:sldMk cId="2495729060" sldId="29717"/>
            <ac:picMk id="17" creationId="{236FB5C7-C461-4762-B16C-FC94879C2C64}"/>
          </ac:picMkLst>
        </pc:picChg>
        <pc:picChg chg="add mod">
          <ac:chgData name="Hagen, Erik" userId="21bbe2ec-0a78-4d08-a98f-74e919d393dd" providerId="ADAL" clId="{385E7261-5329-4298-A04F-866A3D07E91C}" dt="2021-11-30T18:48:24.207" v="1250" actId="1076"/>
          <ac:picMkLst>
            <pc:docMk/>
            <pc:sldMk cId="2495729060" sldId="29717"/>
            <ac:picMk id="19" creationId="{BA9153A6-04A8-4141-8528-D53920AFAB36}"/>
          </ac:picMkLst>
        </pc:picChg>
        <pc:picChg chg="add del mod">
          <ac:chgData name="Hagen, Erik" userId="21bbe2ec-0a78-4d08-a98f-74e919d393dd" providerId="ADAL" clId="{385E7261-5329-4298-A04F-866A3D07E91C}" dt="2021-11-30T18:11:07.189" v="995" actId="478"/>
          <ac:picMkLst>
            <pc:docMk/>
            <pc:sldMk cId="2495729060" sldId="29717"/>
            <ac:picMk id="21" creationId="{32519C9B-F6AE-4623-8C71-38A888F46BD9}"/>
          </ac:picMkLst>
        </pc:picChg>
        <pc:picChg chg="add del mod">
          <ac:chgData name="Hagen, Erik" userId="21bbe2ec-0a78-4d08-a98f-74e919d393dd" providerId="ADAL" clId="{385E7261-5329-4298-A04F-866A3D07E91C}" dt="2021-11-30T18:10:52.445" v="994" actId="478"/>
          <ac:picMkLst>
            <pc:docMk/>
            <pc:sldMk cId="2495729060" sldId="29717"/>
            <ac:picMk id="23" creationId="{F1FAFFBB-93AB-47F0-9AB9-C1BE755548FA}"/>
          </ac:picMkLst>
        </pc:picChg>
        <pc:picChg chg="add mod">
          <ac:chgData name="Hagen, Erik" userId="21bbe2ec-0a78-4d08-a98f-74e919d393dd" providerId="ADAL" clId="{385E7261-5329-4298-A04F-866A3D07E91C}" dt="2021-11-30T18:47:36.606" v="1241" actId="1076"/>
          <ac:picMkLst>
            <pc:docMk/>
            <pc:sldMk cId="2495729060" sldId="29717"/>
            <ac:picMk id="25" creationId="{7C7D811C-695C-4307-AE55-9FDCE881FF42}"/>
          </ac:picMkLst>
        </pc:picChg>
        <pc:picChg chg="add mod">
          <ac:chgData name="Hagen, Erik" userId="21bbe2ec-0a78-4d08-a98f-74e919d393dd" providerId="ADAL" clId="{385E7261-5329-4298-A04F-866A3D07E91C}" dt="2021-11-30T18:45:25.568" v="1220" actId="1076"/>
          <ac:picMkLst>
            <pc:docMk/>
            <pc:sldMk cId="2495729060" sldId="29717"/>
            <ac:picMk id="27" creationId="{F8D9D8D2-6E1C-4772-8B1F-E3185BB7C839}"/>
          </ac:picMkLst>
        </pc:picChg>
        <pc:picChg chg="add mod">
          <ac:chgData name="Hagen, Erik" userId="21bbe2ec-0a78-4d08-a98f-74e919d393dd" providerId="ADAL" clId="{385E7261-5329-4298-A04F-866A3D07E91C}" dt="2021-11-30T18:48:13.562" v="1247" actId="1076"/>
          <ac:picMkLst>
            <pc:docMk/>
            <pc:sldMk cId="2495729060" sldId="29717"/>
            <ac:picMk id="29" creationId="{EC967E01-6C1C-4120-8CE2-08E2FE148469}"/>
          </ac:picMkLst>
        </pc:picChg>
        <pc:picChg chg="add mod">
          <ac:chgData name="Hagen, Erik" userId="21bbe2ec-0a78-4d08-a98f-74e919d393dd" providerId="ADAL" clId="{385E7261-5329-4298-A04F-866A3D07E91C}" dt="2021-11-30T17:24:17.934" v="937" actId="1076"/>
          <ac:picMkLst>
            <pc:docMk/>
            <pc:sldMk cId="2495729060" sldId="29717"/>
            <ac:picMk id="4098" creationId="{04BAA62F-4682-4C81-9B2A-685739A010E3}"/>
          </ac:picMkLst>
        </pc:picChg>
        <pc:picChg chg="add del mod">
          <ac:chgData name="Hagen, Erik" userId="21bbe2ec-0a78-4d08-a98f-74e919d393dd" providerId="ADAL" clId="{385E7261-5329-4298-A04F-866A3D07E91C}" dt="2021-11-30T18:12:40.039" v="999" actId="478"/>
          <ac:picMkLst>
            <pc:docMk/>
            <pc:sldMk cId="2495729060" sldId="29717"/>
            <ac:picMk id="4100" creationId="{F3234DC7-65D3-4A20-9A49-E0F79FF09485}"/>
          </ac:picMkLst>
        </pc:picChg>
        <pc:picChg chg="add mod">
          <ac:chgData name="Hagen, Erik" userId="21bbe2ec-0a78-4d08-a98f-74e919d393dd" providerId="ADAL" clId="{385E7261-5329-4298-A04F-866A3D07E91C}" dt="2021-11-30T18:47:54.055" v="1245" actId="1076"/>
          <ac:picMkLst>
            <pc:docMk/>
            <pc:sldMk cId="2495729060" sldId="29717"/>
            <ac:picMk id="4102" creationId="{CB3E2FBA-0343-41CB-B1BD-F79C80B70815}"/>
          </ac:picMkLst>
        </pc:picChg>
      </pc:sldChg>
      <pc:sldChg chg="addSp delSp modSp new mod ord modAnim modNotesTx">
        <pc:chgData name="Hagen, Erik" userId="21bbe2ec-0a78-4d08-a98f-74e919d393dd" providerId="ADAL" clId="{385E7261-5329-4298-A04F-866A3D07E91C}" dt="2021-11-30T23:04:50.226" v="8114" actId="20577"/>
        <pc:sldMkLst>
          <pc:docMk/>
          <pc:sldMk cId="3920560068" sldId="29718"/>
        </pc:sldMkLst>
        <pc:spChg chg="add del mod">
          <ac:chgData name="Hagen, Erik" userId="21bbe2ec-0a78-4d08-a98f-74e919d393dd" providerId="ADAL" clId="{385E7261-5329-4298-A04F-866A3D07E91C}" dt="2021-11-30T18:33:45.533" v="1109"/>
          <ac:spMkLst>
            <pc:docMk/>
            <pc:sldMk cId="3920560068" sldId="29718"/>
            <ac:spMk id="2" creationId="{A4DB62A8-A5B0-42FA-A049-207B1B090E91}"/>
          </ac:spMkLst>
        </pc:spChg>
        <pc:spChg chg="add del mod">
          <ac:chgData name="Hagen, Erik" userId="21bbe2ec-0a78-4d08-a98f-74e919d393dd" providerId="ADAL" clId="{385E7261-5329-4298-A04F-866A3D07E91C}" dt="2021-11-30T18:33:45.533" v="1109"/>
          <ac:spMkLst>
            <pc:docMk/>
            <pc:sldMk cId="3920560068" sldId="29718"/>
            <ac:spMk id="3" creationId="{DA34A5D7-002F-4078-8729-A37BA532F89B}"/>
          </ac:spMkLst>
        </pc:spChg>
        <pc:spChg chg="add del mod">
          <ac:chgData name="Hagen, Erik" userId="21bbe2ec-0a78-4d08-a98f-74e919d393dd" providerId="ADAL" clId="{385E7261-5329-4298-A04F-866A3D07E91C}" dt="2021-11-30T18:33:45.533" v="1109"/>
          <ac:spMkLst>
            <pc:docMk/>
            <pc:sldMk cId="3920560068" sldId="29718"/>
            <ac:spMk id="4" creationId="{85A6D1DB-4E3B-4695-9C97-A2EF61CE7D0B}"/>
          </ac:spMkLst>
        </pc:spChg>
        <pc:spChg chg="add del mod">
          <ac:chgData name="Hagen, Erik" userId="21bbe2ec-0a78-4d08-a98f-74e919d393dd" providerId="ADAL" clId="{385E7261-5329-4298-A04F-866A3D07E91C}" dt="2021-11-30T18:33:45.533" v="1109"/>
          <ac:spMkLst>
            <pc:docMk/>
            <pc:sldMk cId="3920560068" sldId="29718"/>
            <ac:spMk id="5" creationId="{9FAA7C66-EBCD-4BB6-BD23-73DD708CC194}"/>
          </ac:spMkLst>
        </pc:spChg>
        <pc:spChg chg="add del mod">
          <ac:chgData name="Hagen, Erik" userId="21bbe2ec-0a78-4d08-a98f-74e919d393dd" providerId="ADAL" clId="{385E7261-5329-4298-A04F-866A3D07E91C}" dt="2021-11-30T18:33:45.533" v="1109"/>
          <ac:spMkLst>
            <pc:docMk/>
            <pc:sldMk cId="3920560068" sldId="29718"/>
            <ac:spMk id="6" creationId="{DA8984D3-87A4-4FE3-8DA0-505824B8A239}"/>
          </ac:spMkLst>
        </pc:spChg>
        <pc:spChg chg="add del mod">
          <ac:chgData name="Hagen, Erik" userId="21bbe2ec-0a78-4d08-a98f-74e919d393dd" providerId="ADAL" clId="{385E7261-5329-4298-A04F-866A3D07E91C}" dt="2021-11-30T18:33:45.533" v="1109"/>
          <ac:spMkLst>
            <pc:docMk/>
            <pc:sldMk cId="3920560068" sldId="29718"/>
            <ac:spMk id="7" creationId="{FC4805D2-AD9E-449F-A099-EAA79DFEC0B2}"/>
          </ac:spMkLst>
        </pc:spChg>
        <pc:spChg chg="add del mod">
          <ac:chgData name="Hagen, Erik" userId="21bbe2ec-0a78-4d08-a98f-74e919d393dd" providerId="ADAL" clId="{385E7261-5329-4298-A04F-866A3D07E91C}" dt="2021-11-30T18:33:45.533" v="1109"/>
          <ac:spMkLst>
            <pc:docMk/>
            <pc:sldMk cId="3920560068" sldId="29718"/>
            <ac:spMk id="8" creationId="{F5F01AD6-4A7E-4FA8-B7AA-BC539021E145}"/>
          </ac:spMkLst>
        </pc:spChg>
        <pc:spChg chg="add del mod">
          <ac:chgData name="Hagen, Erik" userId="21bbe2ec-0a78-4d08-a98f-74e919d393dd" providerId="ADAL" clId="{385E7261-5329-4298-A04F-866A3D07E91C}" dt="2021-11-30T18:33:45.533" v="1109"/>
          <ac:spMkLst>
            <pc:docMk/>
            <pc:sldMk cId="3920560068" sldId="29718"/>
            <ac:spMk id="9" creationId="{656A4641-27AC-40E6-8948-31F4921F8386}"/>
          </ac:spMkLst>
        </pc:spChg>
        <pc:spChg chg="add del mod">
          <ac:chgData name="Hagen, Erik" userId="21bbe2ec-0a78-4d08-a98f-74e919d393dd" providerId="ADAL" clId="{385E7261-5329-4298-A04F-866A3D07E91C}" dt="2021-11-30T18:33:45.533" v="1109"/>
          <ac:spMkLst>
            <pc:docMk/>
            <pc:sldMk cId="3920560068" sldId="29718"/>
            <ac:spMk id="11" creationId="{E424DB70-1DE4-442B-9F88-8CD980FBAF53}"/>
          </ac:spMkLst>
        </pc:spChg>
        <pc:spChg chg="add del mod">
          <ac:chgData name="Hagen, Erik" userId="21bbe2ec-0a78-4d08-a98f-74e919d393dd" providerId="ADAL" clId="{385E7261-5329-4298-A04F-866A3D07E91C}" dt="2021-11-30T18:33:45.533" v="1109"/>
          <ac:spMkLst>
            <pc:docMk/>
            <pc:sldMk cId="3920560068" sldId="29718"/>
            <ac:spMk id="12" creationId="{798867C8-FE97-4EB5-8ABB-8AAAEA4ECD57}"/>
          </ac:spMkLst>
        </pc:spChg>
        <pc:spChg chg="add del mod">
          <ac:chgData name="Hagen, Erik" userId="21bbe2ec-0a78-4d08-a98f-74e919d393dd" providerId="ADAL" clId="{385E7261-5329-4298-A04F-866A3D07E91C}" dt="2021-11-30T18:33:45.533" v="1109"/>
          <ac:spMkLst>
            <pc:docMk/>
            <pc:sldMk cId="3920560068" sldId="29718"/>
            <ac:spMk id="13" creationId="{289DC6C3-3650-4C3A-A29A-1C52AE7082E6}"/>
          </ac:spMkLst>
        </pc:spChg>
        <pc:spChg chg="add del mod">
          <ac:chgData name="Hagen, Erik" userId="21bbe2ec-0a78-4d08-a98f-74e919d393dd" providerId="ADAL" clId="{385E7261-5329-4298-A04F-866A3D07E91C}" dt="2021-11-30T18:33:45.533" v="1109"/>
          <ac:spMkLst>
            <pc:docMk/>
            <pc:sldMk cId="3920560068" sldId="29718"/>
            <ac:spMk id="14" creationId="{45567F75-68C0-4FB4-B10D-05AD3386D8D8}"/>
          </ac:spMkLst>
        </pc:spChg>
        <pc:spChg chg="add del mod">
          <ac:chgData name="Hagen, Erik" userId="21bbe2ec-0a78-4d08-a98f-74e919d393dd" providerId="ADAL" clId="{385E7261-5329-4298-A04F-866A3D07E91C}" dt="2021-11-30T18:33:45.533" v="1109"/>
          <ac:spMkLst>
            <pc:docMk/>
            <pc:sldMk cId="3920560068" sldId="29718"/>
            <ac:spMk id="15" creationId="{1D082012-FF0B-413E-8787-9D4C90A7C262}"/>
          </ac:spMkLst>
        </pc:spChg>
        <pc:spChg chg="add del mod">
          <ac:chgData name="Hagen, Erik" userId="21bbe2ec-0a78-4d08-a98f-74e919d393dd" providerId="ADAL" clId="{385E7261-5329-4298-A04F-866A3D07E91C}" dt="2021-11-30T18:33:45.533" v="1109"/>
          <ac:spMkLst>
            <pc:docMk/>
            <pc:sldMk cId="3920560068" sldId="29718"/>
            <ac:spMk id="16" creationId="{DA0441FC-F8CC-4AF9-8C85-D6764F0807E7}"/>
          </ac:spMkLst>
        </pc:spChg>
        <pc:spChg chg="add del mod">
          <ac:chgData name="Hagen, Erik" userId="21bbe2ec-0a78-4d08-a98f-74e919d393dd" providerId="ADAL" clId="{385E7261-5329-4298-A04F-866A3D07E91C}" dt="2021-11-30T18:33:45.533" v="1109"/>
          <ac:spMkLst>
            <pc:docMk/>
            <pc:sldMk cId="3920560068" sldId="29718"/>
            <ac:spMk id="19" creationId="{CC13C071-CC4A-4213-B48A-AFE149EFBDD7}"/>
          </ac:spMkLst>
        </pc:spChg>
        <pc:spChg chg="add del mod">
          <ac:chgData name="Hagen, Erik" userId="21bbe2ec-0a78-4d08-a98f-74e919d393dd" providerId="ADAL" clId="{385E7261-5329-4298-A04F-866A3D07E91C}" dt="2021-11-30T18:33:45.533" v="1109"/>
          <ac:spMkLst>
            <pc:docMk/>
            <pc:sldMk cId="3920560068" sldId="29718"/>
            <ac:spMk id="20" creationId="{20EC9059-F836-4AF5-8816-0AA26ADAD58F}"/>
          </ac:spMkLst>
        </pc:spChg>
        <pc:spChg chg="add del mod">
          <ac:chgData name="Hagen, Erik" userId="21bbe2ec-0a78-4d08-a98f-74e919d393dd" providerId="ADAL" clId="{385E7261-5329-4298-A04F-866A3D07E91C}" dt="2021-11-30T18:33:45.533" v="1109"/>
          <ac:spMkLst>
            <pc:docMk/>
            <pc:sldMk cId="3920560068" sldId="29718"/>
            <ac:spMk id="21" creationId="{62CB4AA4-8F91-4806-8979-D99073327543}"/>
          </ac:spMkLst>
        </pc:spChg>
        <pc:spChg chg="add del mod">
          <ac:chgData name="Hagen, Erik" userId="21bbe2ec-0a78-4d08-a98f-74e919d393dd" providerId="ADAL" clId="{385E7261-5329-4298-A04F-866A3D07E91C}" dt="2021-11-30T18:33:45.533" v="1109"/>
          <ac:spMkLst>
            <pc:docMk/>
            <pc:sldMk cId="3920560068" sldId="29718"/>
            <ac:spMk id="22" creationId="{F135A4FD-A260-478F-941C-19E7CAB81BDD}"/>
          </ac:spMkLst>
        </pc:spChg>
        <pc:spChg chg="add del mod">
          <ac:chgData name="Hagen, Erik" userId="21bbe2ec-0a78-4d08-a98f-74e919d393dd" providerId="ADAL" clId="{385E7261-5329-4298-A04F-866A3D07E91C}" dt="2021-11-30T18:33:45.533" v="1109"/>
          <ac:spMkLst>
            <pc:docMk/>
            <pc:sldMk cId="3920560068" sldId="29718"/>
            <ac:spMk id="23" creationId="{5A3BBD96-731E-45D0-B59F-4E0B5E8B2B8E}"/>
          </ac:spMkLst>
        </pc:spChg>
        <pc:spChg chg="add del mod">
          <ac:chgData name="Hagen, Erik" userId="21bbe2ec-0a78-4d08-a98f-74e919d393dd" providerId="ADAL" clId="{385E7261-5329-4298-A04F-866A3D07E91C}" dt="2021-11-30T18:33:45.533" v="1109"/>
          <ac:spMkLst>
            <pc:docMk/>
            <pc:sldMk cId="3920560068" sldId="29718"/>
            <ac:spMk id="24" creationId="{0A655FAB-7AF3-4B9D-8D40-D9B424F493DC}"/>
          </ac:spMkLst>
        </pc:spChg>
        <pc:spChg chg="add del mod">
          <ac:chgData name="Hagen, Erik" userId="21bbe2ec-0a78-4d08-a98f-74e919d393dd" providerId="ADAL" clId="{385E7261-5329-4298-A04F-866A3D07E91C}" dt="2021-11-30T18:33:45.533" v="1109"/>
          <ac:spMkLst>
            <pc:docMk/>
            <pc:sldMk cId="3920560068" sldId="29718"/>
            <ac:spMk id="26" creationId="{52BA1B11-A82E-4CA8-9DFE-3DDAF3540D7D}"/>
          </ac:spMkLst>
        </pc:spChg>
        <pc:spChg chg="add del mod">
          <ac:chgData name="Hagen, Erik" userId="21bbe2ec-0a78-4d08-a98f-74e919d393dd" providerId="ADAL" clId="{385E7261-5329-4298-A04F-866A3D07E91C}" dt="2021-11-30T18:33:45.533" v="1109"/>
          <ac:spMkLst>
            <pc:docMk/>
            <pc:sldMk cId="3920560068" sldId="29718"/>
            <ac:spMk id="28" creationId="{F4B4E4DD-B7F0-406C-A46D-A3FD13496D8D}"/>
          </ac:spMkLst>
        </pc:spChg>
        <pc:spChg chg="add del mod">
          <ac:chgData name="Hagen, Erik" userId="21bbe2ec-0a78-4d08-a98f-74e919d393dd" providerId="ADAL" clId="{385E7261-5329-4298-A04F-866A3D07E91C}" dt="2021-11-30T18:33:45.533" v="1109"/>
          <ac:spMkLst>
            <pc:docMk/>
            <pc:sldMk cId="3920560068" sldId="29718"/>
            <ac:spMk id="29" creationId="{50F86F39-28B2-41E2-BC0A-CF0D6AF7C8B4}"/>
          </ac:spMkLst>
        </pc:spChg>
        <pc:spChg chg="add del mod">
          <ac:chgData name="Hagen, Erik" userId="21bbe2ec-0a78-4d08-a98f-74e919d393dd" providerId="ADAL" clId="{385E7261-5329-4298-A04F-866A3D07E91C}" dt="2021-11-30T18:33:45.533" v="1109"/>
          <ac:spMkLst>
            <pc:docMk/>
            <pc:sldMk cId="3920560068" sldId="29718"/>
            <ac:spMk id="30" creationId="{149B2A00-270D-4D9A-98F1-58D84E745E44}"/>
          </ac:spMkLst>
        </pc:spChg>
        <pc:spChg chg="add del mod">
          <ac:chgData name="Hagen, Erik" userId="21bbe2ec-0a78-4d08-a98f-74e919d393dd" providerId="ADAL" clId="{385E7261-5329-4298-A04F-866A3D07E91C}" dt="2021-11-30T18:33:45.533" v="1109"/>
          <ac:spMkLst>
            <pc:docMk/>
            <pc:sldMk cId="3920560068" sldId="29718"/>
            <ac:spMk id="31" creationId="{1600E9DE-491D-4F73-91AD-9C1E0B92CCC8}"/>
          </ac:spMkLst>
        </pc:spChg>
        <pc:spChg chg="add del mod">
          <ac:chgData name="Hagen, Erik" userId="21bbe2ec-0a78-4d08-a98f-74e919d393dd" providerId="ADAL" clId="{385E7261-5329-4298-A04F-866A3D07E91C}" dt="2021-11-30T18:33:45.533" v="1109"/>
          <ac:spMkLst>
            <pc:docMk/>
            <pc:sldMk cId="3920560068" sldId="29718"/>
            <ac:spMk id="33" creationId="{C67C81F3-6C47-4D6A-A745-CFC4CFC45986}"/>
          </ac:spMkLst>
        </pc:spChg>
        <pc:spChg chg="add del mod">
          <ac:chgData name="Hagen, Erik" userId="21bbe2ec-0a78-4d08-a98f-74e919d393dd" providerId="ADAL" clId="{385E7261-5329-4298-A04F-866A3D07E91C}" dt="2021-11-30T18:33:45.533" v="1109"/>
          <ac:spMkLst>
            <pc:docMk/>
            <pc:sldMk cId="3920560068" sldId="29718"/>
            <ac:spMk id="34" creationId="{65BB3BF9-DFBE-4CC9-806B-7D987F5DC357}"/>
          </ac:spMkLst>
        </pc:spChg>
        <pc:spChg chg="add del mod">
          <ac:chgData name="Hagen, Erik" userId="21bbe2ec-0a78-4d08-a98f-74e919d393dd" providerId="ADAL" clId="{385E7261-5329-4298-A04F-866A3D07E91C}" dt="2021-11-30T18:33:45.533" v="1109"/>
          <ac:spMkLst>
            <pc:docMk/>
            <pc:sldMk cId="3920560068" sldId="29718"/>
            <ac:spMk id="40" creationId="{0A292454-D7BA-4899-B3B0-54C2D3B41793}"/>
          </ac:spMkLst>
        </pc:spChg>
        <pc:spChg chg="add del mod">
          <ac:chgData name="Hagen, Erik" userId="21bbe2ec-0a78-4d08-a98f-74e919d393dd" providerId="ADAL" clId="{385E7261-5329-4298-A04F-866A3D07E91C}" dt="2021-11-30T18:33:45.533" v="1109"/>
          <ac:spMkLst>
            <pc:docMk/>
            <pc:sldMk cId="3920560068" sldId="29718"/>
            <ac:spMk id="41" creationId="{BB9A547C-E3D6-4EB5-8774-058A304C187B}"/>
          </ac:spMkLst>
        </pc:spChg>
        <pc:spChg chg="add del mod">
          <ac:chgData name="Hagen, Erik" userId="21bbe2ec-0a78-4d08-a98f-74e919d393dd" providerId="ADAL" clId="{385E7261-5329-4298-A04F-866A3D07E91C}" dt="2021-11-30T18:33:45.533" v="1109"/>
          <ac:spMkLst>
            <pc:docMk/>
            <pc:sldMk cId="3920560068" sldId="29718"/>
            <ac:spMk id="43" creationId="{5585DAD4-FE84-4D65-B762-61C8D639F04D}"/>
          </ac:spMkLst>
        </pc:spChg>
        <pc:spChg chg="add del mod">
          <ac:chgData name="Hagen, Erik" userId="21bbe2ec-0a78-4d08-a98f-74e919d393dd" providerId="ADAL" clId="{385E7261-5329-4298-A04F-866A3D07E91C}" dt="2021-11-30T18:33:45.533" v="1109"/>
          <ac:spMkLst>
            <pc:docMk/>
            <pc:sldMk cId="3920560068" sldId="29718"/>
            <ac:spMk id="44" creationId="{3AA7D9B0-19F5-4061-B9CD-22607B7DA11D}"/>
          </ac:spMkLst>
        </pc:spChg>
        <pc:spChg chg="add del mod">
          <ac:chgData name="Hagen, Erik" userId="21bbe2ec-0a78-4d08-a98f-74e919d393dd" providerId="ADAL" clId="{385E7261-5329-4298-A04F-866A3D07E91C}" dt="2021-11-30T18:33:45.533" v="1109"/>
          <ac:spMkLst>
            <pc:docMk/>
            <pc:sldMk cId="3920560068" sldId="29718"/>
            <ac:spMk id="46" creationId="{0F412FED-E6FC-42EB-AA73-112960DD2C68}"/>
          </ac:spMkLst>
        </pc:spChg>
        <pc:spChg chg="add del mod">
          <ac:chgData name="Hagen, Erik" userId="21bbe2ec-0a78-4d08-a98f-74e919d393dd" providerId="ADAL" clId="{385E7261-5329-4298-A04F-866A3D07E91C}" dt="2021-11-30T18:33:45.533" v="1109"/>
          <ac:spMkLst>
            <pc:docMk/>
            <pc:sldMk cId="3920560068" sldId="29718"/>
            <ac:spMk id="47" creationId="{4464E7A4-E174-4223-A8F2-E8FB9A3D51B3}"/>
          </ac:spMkLst>
        </pc:spChg>
        <pc:spChg chg="add del mod">
          <ac:chgData name="Hagen, Erik" userId="21bbe2ec-0a78-4d08-a98f-74e919d393dd" providerId="ADAL" clId="{385E7261-5329-4298-A04F-866A3D07E91C}" dt="2021-11-30T18:33:45.533" v="1109"/>
          <ac:spMkLst>
            <pc:docMk/>
            <pc:sldMk cId="3920560068" sldId="29718"/>
            <ac:spMk id="48" creationId="{0C8AECE5-AFE0-41C2-9CB0-6362E32899EF}"/>
          </ac:spMkLst>
        </pc:spChg>
        <pc:spChg chg="add del mod">
          <ac:chgData name="Hagen, Erik" userId="21bbe2ec-0a78-4d08-a98f-74e919d393dd" providerId="ADAL" clId="{385E7261-5329-4298-A04F-866A3D07E91C}" dt="2021-11-30T18:33:45.533" v="1109"/>
          <ac:spMkLst>
            <pc:docMk/>
            <pc:sldMk cId="3920560068" sldId="29718"/>
            <ac:spMk id="50" creationId="{8DEE5F84-9160-4918-A5CC-40D87D11D83D}"/>
          </ac:spMkLst>
        </pc:spChg>
        <pc:spChg chg="add del mod">
          <ac:chgData name="Hagen, Erik" userId="21bbe2ec-0a78-4d08-a98f-74e919d393dd" providerId="ADAL" clId="{385E7261-5329-4298-A04F-866A3D07E91C}" dt="2021-11-30T18:33:45.533" v="1109"/>
          <ac:spMkLst>
            <pc:docMk/>
            <pc:sldMk cId="3920560068" sldId="29718"/>
            <ac:spMk id="51" creationId="{3A673287-3AAF-48F5-B13F-363C0390112E}"/>
          </ac:spMkLst>
        </pc:spChg>
        <pc:spChg chg="add del mod">
          <ac:chgData name="Hagen, Erik" userId="21bbe2ec-0a78-4d08-a98f-74e919d393dd" providerId="ADAL" clId="{385E7261-5329-4298-A04F-866A3D07E91C}" dt="2021-11-30T18:33:45.533" v="1109"/>
          <ac:spMkLst>
            <pc:docMk/>
            <pc:sldMk cId="3920560068" sldId="29718"/>
            <ac:spMk id="52" creationId="{D18B7E37-9FF9-424F-B039-8DFFB9028030}"/>
          </ac:spMkLst>
        </pc:spChg>
        <pc:spChg chg="add del mod">
          <ac:chgData name="Hagen, Erik" userId="21bbe2ec-0a78-4d08-a98f-74e919d393dd" providerId="ADAL" clId="{385E7261-5329-4298-A04F-866A3D07E91C}" dt="2021-11-30T18:33:45.533" v="1109"/>
          <ac:spMkLst>
            <pc:docMk/>
            <pc:sldMk cId="3920560068" sldId="29718"/>
            <ac:spMk id="55" creationId="{01A4BC42-3EF4-4CC3-AD4D-175B184BF225}"/>
          </ac:spMkLst>
        </pc:spChg>
        <pc:spChg chg="add mod">
          <ac:chgData name="Hagen, Erik" userId="21bbe2ec-0a78-4d08-a98f-74e919d393dd" providerId="ADAL" clId="{385E7261-5329-4298-A04F-866A3D07E91C}" dt="2021-11-30T20:13:25.680" v="2382" actId="20577"/>
          <ac:spMkLst>
            <pc:docMk/>
            <pc:sldMk cId="3920560068" sldId="29718"/>
            <ac:spMk id="58" creationId="{0A3DA381-566B-4991-8F52-5B8982B490AA}"/>
          </ac:spMkLst>
        </pc:spChg>
        <pc:spChg chg="add del mod">
          <ac:chgData name="Hagen, Erik" userId="21bbe2ec-0a78-4d08-a98f-74e919d393dd" providerId="ADAL" clId="{385E7261-5329-4298-A04F-866A3D07E91C}" dt="2021-11-30T19:08:53.690" v="1455" actId="767"/>
          <ac:spMkLst>
            <pc:docMk/>
            <pc:sldMk cId="3920560068" sldId="29718"/>
            <ac:spMk id="61" creationId="{0A0FA3CC-93E2-4E16-A5BA-A9B60811DD8D}"/>
          </ac:spMkLst>
        </pc:spChg>
        <pc:spChg chg="add mod">
          <ac:chgData name="Hagen, Erik" userId="21bbe2ec-0a78-4d08-a98f-74e919d393dd" providerId="ADAL" clId="{385E7261-5329-4298-A04F-866A3D07E91C}" dt="2021-11-30T19:10:35.840" v="1484" actId="207"/>
          <ac:spMkLst>
            <pc:docMk/>
            <pc:sldMk cId="3920560068" sldId="29718"/>
            <ac:spMk id="62" creationId="{A8D62034-1788-4692-BE6B-67C18792E113}"/>
          </ac:spMkLst>
        </pc:spChg>
        <pc:spChg chg="add mod">
          <ac:chgData name="Hagen, Erik" userId="21bbe2ec-0a78-4d08-a98f-74e919d393dd" providerId="ADAL" clId="{385E7261-5329-4298-A04F-866A3D07E91C}" dt="2021-11-30T19:25:01.015" v="1574" actId="20577"/>
          <ac:spMkLst>
            <pc:docMk/>
            <pc:sldMk cId="3920560068" sldId="29718"/>
            <ac:spMk id="65" creationId="{8ECB2422-5A12-44F9-9939-6C86713D08A0}"/>
          </ac:spMkLst>
        </pc:spChg>
        <pc:spChg chg="add mod">
          <ac:chgData name="Hagen, Erik" userId="21bbe2ec-0a78-4d08-a98f-74e919d393dd" providerId="ADAL" clId="{385E7261-5329-4298-A04F-866A3D07E91C}" dt="2021-11-30T23:03:53.307" v="8002" actId="20577"/>
          <ac:spMkLst>
            <pc:docMk/>
            <pc:sldMk cId="3920560068" sldId="29718"/>
            <ac:spMk id="69" creationId="{29054254-35D1-4B34-B437-391F86C8CA13}"/>
          </ac:spMkLst>
        </pc:spChg>
        <pc:picChg chg="add mod">
          <ac:chgData name="Hagen, Erik" userId="21bbe2ec-0a78-4d08-a98f-74e919d393dd" providerId="ADAL" clId="{385E7261-5329-4298-A04F-866A3D07E91C}" dt="2021-11-30T19:26:37.184" v="1584" actId="1076"/>
          <ac:picMkLst>
            <pc:docMk/>
            <pc:sldMk cId="3920560068" sldId="29718"/>
            <ac:picMk id="57" creationId="{A1B735F1-704E-4934-93EB-2B39575A9603}"/>
          </ac:picMkLst>
        </pc:picChg>
        <pc:picChg chg="add mod">
          <ac:chgData name="Hagen, Erik" userId="21bbe2ec-0a78-4d08-a98f-74e919d393dd" providerId="ADAL" clId="{385E7261-5329-4298-A04F-866A3D07E91C}" dt="2021-11-30T19:26:38.255" v="1585" actId="1076"/>
          <ac:picMkLst>
            <pc:docMk/>
            <pc:sldMk cId="3920560068" sldId="29718"/>
            <ac:picMk id="60" creationId="{D2CA4357-404F-438F-9658-8F3F8E09D67B}"/>
          </ac:picMkLst>
        </pc:picChg>
        <pc:picChg chg="add mod">
          <ac:chgData name="Hagen, Erik" userId="21bbe2ec-0a78-4d08-a98f-74e919d393dd" providerId="ADAL" clId="{385E7261-5329-4298-A04F-866A3D07E91C}" dt="2021-11-30T19:10:07.910" v="1481" actId="1038"/>
          <ac:picMkLst>
            <pc:docMk/>
            <pc:sldMk cId="3920560068" sldId="29718"/>
            <ac:picMk id="63" creationId="{E36832A9-2464-43F8-B900-D5557704D70B}"/>
          </ac:picMkLst>
        </pc:picChg>
        <pc:picChg chg="add del mod">
          <ac:chgData name="Hagen, Erik" userId="21bbe2ec-0a78-4d08-a98f-74e919d393dd" providerId="ADAL" clId="{385E7261-5329-4298-A04F-866A3D07E91C}" dt="2021-11-30T19:17:38.427" v="1496" actId="478"/>
          <ac:picMkLst>
            <pc:docMk/>
            <pc:sldMk cId="3920560068" sldId="29718"/>
            <ac:picMk id="66" creationId="{4986459E-0FDB-44EA-B62E-B74B442DC54A}"/>
          </ac:picMkLst>
        </pc:picChg>
        <pc:picChg chg="add mod">
          <ac:chgData name="Hagen, Erik" userId="21bbe2ec-0a78-4d08-a98f-74e919d393dd" providerId="ADAL" clId="{385E7261-5329-4298-A04F-866A3D07E91C}" dt="2021-11-30T19:23:28.697" v="1571" actId="1076"/>
          <ac:picMkLst>
            <pc:docMk/>
            <pc:sldMk cId="3920560068" sldId="29718"/>
            <ac:picMk id="5122" creationId="{183F63C6-F145-4A31-A038-33C1A42B29BD}"/>
          </ac:picMkLst>
        </pc:picChg>
        <pc:cxnChg chg="add del mod">
          <ac:chgData name="Hagen, Erik" userId="21bbe2ec-0a78-4d08-a98f-74e919d393dd" providerId="ADAL" clId="{385E7261-5329-4298-A04F-866A3D07E91C}" dt="2021-11-30T18:33:45.533" v="1109"/>
          <ac:cxnSpMkLst>
            <pc:docMk/>
            <pc:sldMk cId="3920560068" sldId="29718"/>
            <ac:cxnSpMk id="10" creationId="{D0C7D37D-B63A-4C4A-993C-F7D6BA05CE74}"/>
          </ac:cxnSpMkLst>
        </pc:cxnChg>
        <pc:cxnChg chg="add del mod">
          <ac:chgData name="Hagen, Erik" userId="21bbe2ec-0a78-4d08-a98f-74e919d393dd" providerId="ADAL" clId="{385E7261-5329-4298-A04F-866A3D07E91C}" dt="2021-11-30T18:33:45.533" v="1109"/>
          <ac:cxnSpMkLst>
            <pc:docMk/>
            <pc:sldMk cId="3920560068" sldId="29718"/>
            <ac:cxnSpMk id="17" creationId="{08F51094-1B9D-4ADD-9AF1-027FF35E9054}"/>
          </ac:cxnSpMkLst>
        </pc:cxnChg>
        <pc:cxnChg chg="add del mod">
          <ac:chgData name="Hagen, Erik" userId="21bbe2ec-0a78-4d08-a98f-74e919d393dd" providerId="ADAL" clId="{385E7261-5329-4298-A04F-866A3D07E91C}" dt="2021-11-30T18:33:45.533" v="1109"/>
          <ac:cxnSpMkLst>
            <pc:docMk/>
            <pc:sldMk cId="3920560068" sldId="29718"/>
            <ac:cxnSpMk id="18" creationId="{DAA985E8-19DD-432E-AB84-CBE3249216C5}"/>
          </ac:cxnSpMkLst>
        </pc:cxnChg>
        <pc:cxnChg chg="add del mod">
          <ac:chgData name="Hagen, Erik" userId="21bbe2ec-0a78-4d08-a98f-74e919d393dd" providerId="ADAL" clId="{385E7261-5329-4298-A04F-866A3D07E91C}" dt="2021-11-30T18:33:45.533" v="1109"/>
          <ac:cxnSpMkLst>
            <pc:docMk/>
            <pc:sldMk cId="3920560068" sldId="29718"/>
            <ac:cxnSpMk id="25" creationId="{60B5EF31-F631-4A87-8DBF-5903F2680448}"/>
          </ac:cxnSpMkLst>
        </pc:cxnChg>
        <pc:cxnChg chg="add del mod">
          <ac:chgData name="Hagen, Erik" userId="21bbe2ec-0a78-4d08-a98f-74e919d393dd" providerId="ADAL" clId="{385E7261-5329-4298-A04F-866A3D07E91C}" dt="2021-11-30T18:33:45.533" v="1109"/>
          <ac:cxnSpMkLst>
            <pc:docMk/>
            <pc:sldMk cId="3920560068" sldId="29718"/>
            <ac:cxnSpMk id="27" creationId="{1104FA4C-1EA5-4D68-8E27-D924FD8EF481}"/>
          </ac:cxnSpMkLst>
        </pc:cxnChg>
        <pc:cxnChg chg="add del mod">
          <ac:chgData name="Hagen, Erik" userId="21bbe2ec-0a78-4d08-a98f-74e919d393dd" providerId="ADAL" clId="{385E7261-5329-4298-A04F-866A3D07E91C}" dt="2021-11-30T18:33:45.533" v="1109"/>
          <ac:cxnSpMkLst>
            <pc:docMk/>
            <pc:sldMk cId="3920560068" sldId="29718"/>
            <ac:cxnSpMk id="32" creationId="{A12AD05E-1BCF-4295-91E4-0089B87B09D1}"/>
          </ac:cxnSpMkLst>
        </pc:cxnChg>
        <pc:cxnChg chg="add del mod">
          <ac:chgData name="Hagen, Erik" userId="21bbe2ec-0a78-4d08-a98f-74e919d393dd" providerId="ADAL" clId="{385E7261-5329-4298-A04F-866A3D07E91C}" dt="2021-11-30T18:33:45.533" v="1109"/>
          <ac:cxnSpMkLst>
            <pc:docMk/>
            <pc:sldMk cId="3920560068" sldId="29718"/>
            <ac:cxnSpMk id="35" creationId="{57940F62-5427-4D50-9C39-69C16B88E449}"/>
          </ac:cxnSpMkLst>
        </pc:cxnChg>
        <pc:cxnChg chg="add del mod">
          <ac:chgData name="Hagen, Erik" userId="21bbe2ec-0a78-4d08-a98f-74e919d393dd" providerId="ADAL" clId="{385E7261-5329-4298-A04F-866A3D07E91C}" dt="2021-11-30T18:33:45.533" v="1109"/>
          <ac:cxnSpMkLst>
            <pc:docMk/>
            <pc:sldMk cId="3920560068" sldId="29718"/>
            <ac:cxnSpMk id="36" creationId="{35229A3D-212C-4510-9341-C2FC3A1E476F}"/>
          </ac:cxnSpMkLst>
        </pc:cxnChg>
        <pc:cxnChg chg="add del mod">
          <ac:chgData name="Hagen, Erik" userId="21bbe2ec-0a78-4d08-a98f-74e919d393dd" providerId="ADAL" clId="{385E7261-5329-4298-A04F-866A3D07E91C}" dt="2021-11-30T18:33:45.533" v="1109"/>
          <ac:cxnSpMkLst>
            <pc:docMk/>
            <pc:sldMk cId="3920560068" sldId="29718"/>
            <ac:cxnSpMk id="37" creationId="{8910911D-8022-4DC6-B538-0C21973EC70C}"/>
          </ac:cxnSpMkLst>
        </pc:cxnChg>
        <pc:cxnChg chg="add del mod">
          <ac:chgData name="Hagen, Erik" userId="21bbe2ec-0a78-4d08-a98f-74e919d393dd" providerId="ADAL" clId="{385E7261-5329-4298-A04F-866A3D07E91C}" dt="2021-11-30T18:33:45.533" v="1109"/>
          <ac:cxnSpMkLst>
            <pc:docMk/>
            <pc:sldMk cId="3920560068" sldId="29718"/>
            <ac:cxnSpMk id="38" creationId="{8C043EE6-F093-4DCE-A40E-E0945575B204}"/>
          </ac:cxnSpMkLst>
        </pc:cxnChg>
        <pc:cxnChg chg="add del mod">
          <ac:chgData name="Hagen, Erik" userId="21bbe2ec-0a78-4d08-a98f-74e919d393dd" providerId="ADAL" clId="{385E7261-5329-4298-A04F-866A3D07E91C}" dt="2021-11-30T18:33:45.533" v="1109"/>
          <ac:cxnSpMkLst>
            <pc:docMk/>
            <pc:sldMk cId="3920560068" sldId="29718"/>
            <ac:cxnSpMk id="39" creationId="{0E15814C-DF0E-464E-BF3E-59EE4F71A2B5}"/>
          </ac:cxnSpMkLst>
        </pc:cxnChg>
        <pc:cxnChg chg="add del mod">
          <ac:chgData name="Hagen, Erik" userId="21bbe2ec-0a78-4d08-a98f-74e919d393dd" providerId="ADAL" clId="{385E7261-5329-4298-A04F-866A3D07E91C}" dt="2021-11-30T18:33:45.533" v="1109"/>
          <ac:cxnSpMkLst>
            <pc:docMk/>
            <pc:sldMk cId="3920560068" sldId="29718"/>
            <ac:cxnSpMk id="42" creationId="{AC178543-0954-405C-8037-D77D4FB03489}"/>
          </ac:cxnSpMkLst>
        </pc:cxnChg>
        <pc:cxnChg chg="add del mod">
          <ac:chgData name="Hagen, Erik" userId="21bbe2ec-0a78-4d08-a98f-74e919d393dd" providerId="ADAL" clId="{385E7261-5329-4298-A04F-866A3D07E91C}" dt="2021-11-30T18:33:45.533" v="1109"/>
          <ac:cxnSpMkLst>
            <pc:docMk/>
            <pc:sldMk cId="3920560068" sldId="29718"/>
            <ac:cxnSpMk id="45" creationId="{DFA50BBA-80A0-4440-A6CF-B04784E47F07}"/>
          </ac:cxnSpMkLst>
        </pc:cxnChg>
        <pc:cxnChg chg="add del mod">
          <ac:chgData name="Hagen, Erik" userId="21bbe2ec-0a78-4d08-a98f-74e919d393dd" providerId="ADAL" clId="{385E7261-5329-4298-A04F-866A3D07E91C}" dt="2021-11-30T18:33:45.533" v="1109"/>
          <ac:cxnSpMkLst>
            <pc:docMk/>
            <pc:sldMk cId="3920560068" sldId="29718"/>
            <ac:cxnSpMk id="49" creationId="{6DB13FB2-66D2-4308-A2B9-1677DB516374}"/>
          </ac:cxnSpMkLst>
        </pc:cxnChg>
        <pc:cxnChg chg="add del mod">
          <ac:chgData name="Hagen, Erik" userId="21bbe2ec-0a78-4d08-a98f-74e919d393dd" providerId="ADAL" clId="{385E7261-5329-4298-A04F-866A3D07E91C}" dt="2021-11-30T18:33:45.533" v="1109"/>
          <ac:cxnSpMkLst>
            <pc:docMk/>
            <pc:sldMk cId="3920560068" sldId="29718"/>
            <ac:cxnSpMk id="53" creationId="{0C98C4D4-093F-4434-A6BA-A24935B28B28}"/>
          </ac:cxnSpMkLst>
        </pc:cxnChg>
        <pc:cxnChg chg="add del mod">
          <ac:chgData name="Hagen, Erik" userId="21bbe2ec-0a78-4d08-a98f-74e919d393dd" providerId="ADAL" clId="{385E7261-5329-4298-A04F-866A3D07E91C}" dt="2021-11-30T18:33:45.533" v="1109"/>
          <ac:cxnSpMkLst>
            <pc:docMk/>
            <pc:sldMk cId="3920560068" sldId="29718"/>
            <ac:cxnSpMk id="54" creationId="{E1D8DC94-1E0E-4258-B59C-D6A2E55D0BC1}"/>
          </ac:cxnSpMkLst>
        </pc:cxnChg>
      </pc:sldChg>
      <pc:sldChg chg="new del">
        <pc:chgData name="Hagen, Erik" userId="21bbe2ec-0a78-4d08-a98f-74e919d393dd" providerId="ADAL" clId="{385E7261-5329-4298-A04F-866A3D07E91C}" dt="2021-11-30T19:38:43.143" v="1671" actId="680"/>
        <pc:sldMkLst>
          <pc:docMk/>
          <pc:sldMk cId="477364549" sldId="29719"/>
        </pc:sldMkLst>
      </pc:sldChg>
      <pc:sldChg chg="addSp delSp modSp add mod delAnim modAnim modNotesTx">
        <pc:chgData name="Hagen, Erik" userId="21bbe2ec-0a78-4d08-a98f-74e919d393dd" providerId="ADAL" clId="{385E7261-5329-4298-A04F-866A3D07E91C}" dt="2021-11-30T23:16:03.942" v="8962" actId="20577"/>
        <pc:sldMkLst>
          <pc:docMk/>
          <pc:sldMk cId="2759047419" sldId="29719"/>
        </pc:sldMkLst>
        <pc:spChg chg="del">
          <ac:chgData name="Hagen, Erik" userId="21bbe2ec-0a78-4d08-a98f-74e919d393dd" providerId="ADAL" clId="{385E7261-5329-4298-A04F-866A3D07E91C}" dt="2021-11-30T22:01:59.019" v="5160" actId="478"/>
          <ac:spMkLst>
            <pc:docMk/>
            <pc:sldMk cId="2759047419" sldId="29719"/>
            <ac:spMk id="7" creationId="{B284FBB1-1533-4724-8DD3-5A5977D7D4A3}"/>
          </ac:spMkLst>
        </pc:spChg>
        <pc:spChg chg="mod">
          <ac:chgData name="Hagen, Erik" userId="21bbe2ec-0a78-4d08-a98f-74e919d393dd" providerId="ADAL" clId="{385E7261-5329-4298-A04F-866A3D07E91C}" dt="2021-11-30T19:49:20.722" v="1950" actId="1076"/>
          <ac:spMkLst>
            <pc:docMk/>
            <pc:sldMk cId="2759047419" sldId="29719"/>
            <ac:spMk id="42" creationId="{433A7337-78C4-4EA4-B7A2-9522D2846B92}"/>
          </ac:spMkLst>
        </pc:spChg>
        <pc:spChg chg="mod">
          <ac:chgData name="Hagen, Erik" userId="21bbe2ec-0a78-4d08-a98f-74e919d393dd" providerId="ADAL" clId="{385E7261-5329-4298-A04F-866A3D07E91C}" dt="2021-11-30T19:49:20.722" v="1950" actId="1076"/>
          <ac:spMkLst>
            <pc:docMk/>
            <pc:sldMk cId="2759047419" sldId="29719"/>
            <ac:spMk id="43" creationId="{73C28216-955D-45C5-9087-B86DF1FF83F2}"/>
          </ac:spMkLst>
        </pc:spChg>
        <pc:spChg chg="mod">
          <ac:chgData name="Hagen, Erik" userId="21bbe2ec-0a78-4d08-a98f-74e919d393dd" providerId="ADAL" clId="{385E7261-5329-4298-A04F-866A3D07E91C}" dt="2021-11-30T19:46:59.688" v="1947" actId="20577"/>
          <ac:spMkLst>
            <pc:docMk/>
            <pc:sldMk cId="2759047419" sldId="29719"/>
            <ac:spMk id="45" creationId="{83AF125A-4A84-4EFD-9080-237BCB45092F}"/>
          </ac:spMkLst>
        </pc:spChg>
        <pc:spChg chg="mod">
          <ac:chgData name="Hagen, Erik" userId="21bbe2ec-0a78-4d08-a98f-74e919d393dd" providerId="ADAL" clId="{385E7261-5329-4298-A04F-866A3D07E91C}" dt="2021-11-30T22:00:57.409" v="5156" actId="1076"/>
          <ac:spMkLst>
            <pc:docMk/>
            <pc:sldMk cId="2759047419" sldId="29719"/>
            <ac:spMk id="51" creationId="{983A2F69-E783-4A2D-91A3-1DED8D5352F6}"/>
          </ac:spMkLst>
        </pc:spChg>
        <pc:spChg chg="mod">
          <ac:chgData name="Hagen, Erik" userId="21bbe2ec-0a78-4d08-a98f-74e919d393dd" providerId="ADAL" clId="{385E7261-5329-4298-A04F-866A3D07E91C}" dt="2021-11-30T22:02:20.966" v="5165" actId="403"/>
          <ac:spMkLst>
            <pc:docMk/>
            <pc:sldMk cId="2759047419" sldId="29719"/>
            <ac:spMk id="60" creationId="{809144AA-9779-4F59-A004-EE50B58339FE}"/>
          </ac:spMkLst>
        </pc:spChg>
        <pc:spChg chg="del mod">
          <ac:chgData name="Hagen, Erik" userId="21bbe2ec-0a78-4d08-a98f-74e919d393dd" providerId="ADAL" clId="{385E7261-5329-4298-A04F-866A3D07E91C}" dt="2021-11-30T22:01:55.865" v="5159" actId="478"/>
          <ac:spMkLst>
            <pc:docMk/>
            <pc:sldMk cId="2759047419" sldId="29719"/>
            <ac:spMk id="62" creationId="{3523A0ED-86B9-4634-BAFF-174AA2F5C56B}"/>
          </ac:spMkLst>
        </pc:spChg>
        <pc:spChg chg="del mod">
          <ac:chgData name="Hagen, Erik" userId="21bbe2ec-0a78-4d08-a98f-74e919d393dd" providerId="ADAL" clId="{385E7261-5329-4298-A04F-866A3D07E91C}" dt="2021-11-30T22:01:53.015" v="5158" actId="478"/>
          <ac:spMkLst>
            <pc:docMk/>
            <pc:sldMk cId="2759047419" sldId="29719"/>
            <ac:spMk id="64" creationId="{002C1AF4-9336-4573-B1FB-FF2CBAECDE52}"/>
          </ac:spMkLst>
        </pc:spChg>
        <pc:spChg chg="mod">
          <ac:chgData name="Hagen, Erik" userId="21bbe2ec-0a78-4d08-a98f-74e919d393dd" providerId="ADAL" clId="{385E7261-5329-4298-A04F-866A3D07E91C}" dt="2021-11-30T19:52:22.461" v="1974" actId="14100"/>
          <ac:spMkLst>
            <pc:docMk/>
            <pc:sldMk cId="2759047419" sldId="29719"/>
            <ac:spMk id="65" creationId="{431D3FF6-79A7-427E-8193-6CAFFCEC15C6}"/>
          </ac:spMkLst>
        </pc:spChg>
        <pc:spChg chg="mod">
          <ac:chgData name="Hagen, Erik" userId="21bbe2ec-0a78-4d08-a98f-74e919d393dd" providerId="ADAL" clId="{385E7261-5329-4298-A04F-866A3D07E91C}" dt="2021-11-30T19:51:54.183" v="1970" actId="1076"/>
          <ac:spMkLst>
            <pc:docMk/>
            <pc:sldMk cId="2759047419" sldId="29719"/>
            <ac:spMk id="68" creationId="{71D829DE-FAB3-4E64-A618-595995A22BB0}"/>
          </ac:spMkLst>
        </pc:spChg>
        <pc:spChg chg="add mod">
          <ac:chgData name="Hagen, Erik" userId="21bbe2ec-0a78-4d08-a98f-74e919d393dd" providerId="ADAL" clId="{385E7261-5329-4298-A04F-866A3D07E91C}" dt="2021-11-30T19:51:47.081" v="1969" actId="1076"/>
          <ac:spMkLst>
            <pc:docMk/>
            <pc:sldMk cId="2759047419" sldId="29719"/>
            <ac:spMk id="70" creationId="{6A430D51-3448-4B02-A383-6149B54466BF}"/>
          </ac:spMkLst>
        </pc:spChg>
        <pc:spChg chg="add del">
          <ac:chgData name="Hagen, Erik" userId="21bbe2ec-0a78-4d08-a98f-74e919d393dd" providerId="ADAL" clId="{385E7261-5329-4298-A04F-866A3D07E91C}" dt="2021-11-30T22:00:14.523" v="5141" actId="22"/>
          <ac:spMkLst>
            <pc:docMk/>
            <pc:sldMk cId="2759047419" sldId="29719"/>
            <ac:spMk id="71" creationId="{C3DBC2C8-8C34-4B46-9669-A784BA58DD2F}"/>
          </ac:spMkLst>
        </pc:spChg>
        <pc:spChg chg="mod">
          <ac:chgData name="Hagen, Erik" userId="21bbe2ec-0a78-4d08-a98f-74e919d393dd" providerId="ADAL" clId="{385E7261-5329-4298-A04F-866A3D07E91C}" dt="2021-11-30T19:49:20.722" v="1950" actId="1076"/>
          <ac:spMkLst>
            <pc:docMk/>
            <pc:sldMk cId="2759047419" sldId="29719"/>
            <ac:spMk id="84" creationId="{960B60C6-CE6A-4933-BADD-790EFFEF74E1}"/>
          </ac:spMkLst>
        </pc:spChg>
        <pc:picChg chg="add mod">
          <ac:chgData name="Hagen, Erik" userId="21bbe2ec-0a78-4d08-a98f-74e919d393dd" providerId="ADAL" clId="{385E7261-5329-4298-A04F-866A3D07E91C}" dt="2021-11-30T19:50:41.366" v="1955" actId="14100"/>
          <ac:picMkLst>
            <pc:docMk/>
            <pc:sldMk cId="2759047419" sldId="29719"/>
            <ac:picMk id="69" creationId="{0BC340FE-C3F0-4E9F-8422-E514667543E5}"/>
          </ac:picMkLst>
        </pc:picChg>
      </pc:sldChg>
      <pc:sldChg chg="add del">
        <pc:chgData name="Hagen, Erik" userId="21bbe2ec-0a78-4d08-a98f-74e919d393dd" providerId="ADAL" clId="{385E7261-5329-4298-A04F-866A3D07E91C}" dt="2021-11-30T19:39:08.017" v="1675"/>
        <pc:sldMkLst>
          <pc:docMk/>
          <pc:sldMk cId="69197096" sldId="29720"/>
        </pc:sldMkLst>
      </pc:sldChg>
      <pc:sldChg chg="addSp delSp modSp new mod">
        <pc:chgData name="Hagen, Erik" userId="21bbe2ec-0a78-4d08-a98f-74e919d393dd" providerId="ADAL" clId="{385E7261-5329-4298-A04F-866A3D07E91C}" dt="2021-12-01T00:00:36.231" v="9787" actId="20577"/>
        <pc:sldMkLst>
          <pc:docMk/>
          <pc:sldMk cId="1018160962" sldId="29720"/>
        </pc:sldMkLst>
        <pc:spChg chg="mod">
          <ac:chgData name="Hagen, Erik" userId="21bbe2ec-0a78-4d08-a98f-74e919d393dd" providerId="ADAL" clId="{385E7261-5329-4298-A04F-866A3D07E91C}" dt="2021-12-01T00:00:36.231" v="9787" actId="20577"/>
          <ac:spMkLst>
            <pc:docMk/>
            <pc:sldMk cId="1018160962" sldId="29720"/>
            <ac:spMk id="2" creationId="{1FD40DEC-205A-421C-A20A-9BA76760AE71}"/>
          </ac:spMkLst>
        </pc:spChg>
        <pc:spChg chg="del">
          <ac:chgData name="Hagen, Erik" userId="21bbe2ec-0a78-4d08-a98f-74e919d393dd" providerId="ADAL" clId="{385E7261-5329-4298-A04F-866A3D07E91C}" dt="2021-11-30T19:55:55.218" v="1985" actId="478"/>
          <ac:spMkLst>
            <pc:docMk/>
            <pc:sldMk cId="1018160962" sldId="29720"/>
            <ac:spMk id="3" creationId="{C3945B42-0E54-43B7-902A-DCC8078EE82A}"/>
          </ac:spMkLst>
        </pc:spChg>
        <pc:picChg chg="add mod">
          <ac:chgData name="Hagen, Erik" userId="21bbe2ec-0a78-4d08-a98f-74e919d393dd" providerId="ADAL" clId="{385E7261-5329-4298-A04F-866A3D07E91C}" dt="2021-11-30T19:56:12.910" v="1990" actId="14100"/>
          <ac:picMkLst>
            <pc:docMk/>
            <pc:sldMk cId="1018160962" sldId="29720"/>
            <ac:picMk id="7170" creationId="{6E2E28D4-C0B6-49BD-AE0A-89054D7593A2}"/>
          </ac:picMkLst>
        </pc:picChg>
      </pc:sldChg>
      <pc:sldChg chg="addSp delSp modSp new mod">
        <pc:chgData name="Hagen, Erik" userId="21bbe2ec-0a78-4d08-a98f-74e919d393dd" providerId="ADAL" clId="{385E7261-5329-4298-A04F-866A3D07E91C}" dt="2021-11-30T19:57:30.521" v="2000" actId="1076"/>
        <pc:sldMkLst>
          <pc:docMk/>
          <pc:sldMk cId="1339460742" sldId="29721"/>
        </pc:sldMkLst>
        <pc:spChg chg="del mod">
          <ac:chgData name="Hagen, Erik" userId="21bbe2ec-0a78-4d08-a98f-74e919d393dd" providerId="ADAL" clId="{385E7261-5329-4298-A04F-866A3D07E91C}" dt="2021-11-30T19:57:11.228" v="1995" actId="478"/>
          <ac:spMkLst>
            <pc:docMk/>
            <pc:sldMk cId="1339460742" sldId="29721"/>
            <ac:spMk id="2" creationId="{51021EA6-4F49-4061-A005-BB42B0906502}"/>
          </ac:spMkLst>
        </pc:spChg>
        <pc:spChg chg="del">
          <ac:chgData name="Hagen, Erik" userId="21bbe2ec-0a78-4d08-a98f-74e919d393dd" providerId="ADAL" clId="{385E7261-5329-4298-A04F-866A3D07E91C}" dt="2021-11-30T19:56:38.801" v="1993" actId="478"/>
          <ac:spMkLst>
            <pc:docMk/>
            <pc:sldMk cId="1339460742" sldId="29721"/>
            <ac:spMk id="3" creationId="{DE3A99DD-8B1E-4DF8-8FEC-DBC26472B950}"/>
          </ac:spMkLst>
        </pc:spChg>
        <pc:picChg chg="add mod">
          <ac:chgData name="Hagen, Erik" userId="21bbe2ec-0a78-4d08-a98f-74e919d393dd" providerId="ADAL" clId="{385E7261-5329-4298-A04F-866A3D07E91C}" dt="2021-11-30T19:57:30.521" v="2000" actId="1076"/>
          <ac:picMkLst>
            <pc:docMk/>
            <pc:sldMk cId="1339460742" sldId="29721"/>
            <ac:picMk id="8194" creationId="{96C8B2B7-F412-4C09-840F-886A778FD2FD}"/>
          </ac:picMkLst>
        </pc:picChg>
      </pc:sldChg>
      <pc:sldChg chg="addSp delSp modSp new mod ord">
        <pc:chgData name="Hagen, Erik" userId="21bbe2ec-0a78-4d08-a98f-74e919d393dd" providerId="ADAL" clId="{385E7261-5329-4298-A04F-866A3D07E91C}" dt="2021-11-30T23:29:49.832" v="9504" actId="1076"/>
        <pc:sldMkLst>
          <pc:docMk/>
          <pc:sldMk cId="2122345733" sldId="29722"/>
        </pc:sldMkLst>
        <pc:spChg chg="mod">
          <ac:chgData name="Hagen, Erik" userId="21bbe2ec-0a78-4d08-a98f-74e919d393dd" providerId="ADAL" clId="{385E7261-5329-4298-A04F-866A3D07E91C}" dt="2021-11-30T20:15:34.763" v="2410" actId="20577"/>
          <ac:spMkLst>
            <pc:docMk/>
            <pc:sldMk cId="2122345733" sldId="29722"/>
            <ac:spMk id="2" creationId="{081A5CFB-5D18-448D-A599-8DCD0E561F44}"/>
          </ac:spMkLst>
        </pc:spChg>
        <pc:spChg chg="del">
          <ac:chgData name="Hagen, Erik" userId="21bbe2ec-0a78-4d08-a98f-74e919d393dd" providerId="ADAL" clId="{385E7261-5329-4298-A04F-866A3D07E91C}" dt="2021-11-30T19:59:13.880" v="2002" actId="478"/>
          <ac:spMkLst>
            <pc:docMk/>
            <pc:sldMk cId="2122345733" sldId="29722"/>
            <ac:spMk id="3" creationId="{E46ED3AE-C846-41F3-A193-C0DC70B7A684}"/>
          </ac:spMkLst>
        </pc:spChg>
        <pc:spChg chg="add mod">
          <ac:chgData name="Hagen, Erik" userId="21bbe2ec-0a78-4d08-a98f-74e919d393dd" providerId="ADAL" clId="{385E7261-5329-4298-A04F-866A3D07E91C}" dt="2021-11-30T23:29:49.832" v="9504" actId="1076"/>
          <ac:spMkLst>
            <pc:docMk/>
            <pc:sldMk cId="2122345733" sldId="29722"/>
            <ac:spMk id="8" creationId="{0A6FC673-7CCE-4CB0-90E9-E5E7FE962F4B}"/>
          </ac:spMkLst>
        </pc:spChg>
        <pc:picChg chg="add mod">
          <ac:chgData name="Hagen, Erik" userId="21bbe2ec-0a78-4d08-a98f-74e919d393dd" providerId="ADAL" clId="{385E7261-5329-4298-A04F-866A3D07E91C}" dt="2021-11-30T19:59:22.168" v="2005" actId="14100"/>
          <ac:picMkLst>
            <pc:docMk/>
            <pc:sldMk cId="2122345733" sldId="29722"/>
            <ac:picMk id="5" creationId="{67B69B15-9916-4626-A6CD-300C181CBE67}"/>
          </ac:picMkLst>
        </pc:picChg>
        <pc:picChg chg="add mod">
          <ac:chgData name="Hagen, Erik" userId="21bbe2ec-0a78-4d08-a98f-74e919d393dd" providerId="ADAL" clId="{385E7261-5329-4298-A04F-866A3D07E91C}" dt="2021-11-30T23:29:42.443" v="9503" actId="1076"/>
          <ac:picMkLst>
            <pc:docMk/>
            <pc:sldMk cId="2122345733" sldId="29722"/>
            <ac:picMk id="7" creationId="{3EA35FD6-EBDE-4E02-AD39-8C8E1F468BD5}"/>
          </ac:picMkLst>
        </pc:picChg>
      </pc:sldChg>
      <pc:sldChg chg="addSp delSp modSp new del mod">
        <pc:chgData name="Hagen, Erik" userId="21bbe2ec-0a78-4d08-a98f-74e919d393dd" providerId="ADAL" clId="{385E7261-5329-4298-A04F-866A3D07E91C}" dt="2021-12-01T00:22:30.103" v="9882" actId="47"/>
        <pc:sldMkLst>
          <pc:docMk/>
          <pc:sldMk cId="4628512" sldId="29723"/>
        </pc:sldMkLst>
        <pc:spChg chg="del">
          <ac:chgData name="Hagen, Erik" userId="21bbe2ec-0a78-4d08-a98f-74e919d393dd" providerId="ADAL" clId="{385E7261-5329-4298-A04F-866A3D07E91C}" dt="2021-11-30T20:17:25.790" v="2412" actId="478"/>
          <ac:spMkLst>
            <pc:docMk/>
            <pc:sldMk cId="4628512" sldId="29723"/>
            <ac:spMk id="2" creationId="{6FFCD415-BB85-4E0B-9D2A-979C5A6F8A9E}"/>
          </ac:spMkLst>
        </pc:spChg>
        <pc:spChg chg="del">
          <ac:chgData name="Hagen, Erik" userId="21bbe2ec-0a78-4d08-a98f-74e919d393dd" providerId="ADAL" clId="{385E7261-5329-4298-A04F-866A3D07E91C}" dt="2021-11-30T20:17:27.352" v="2413" actId="478"/>
          <ac:spMkLst>
            <pc:docMk/>
            <pc:sldMk cId="4628512" sldId="29723"/>
            <ac:spMk id="3" creationId="{E36CB091-2589-4A03-BBC1-CB6C9271BDE0}"/>
          </ac:spMkLst>
        </pc:spChg>
        <pc:picChg chg="add mod">
          <ac:chgData name="Hagen, Erik" userId="21bbe2ec-0a78-4d08-a98f-74e919d393dd" providerId="ADAL" clId="{385E7261-5329-4298-A04F-866A3D07E91C}" dt="2021-11-30T20:17:31.431" v="2415" actId="1076"/>
          <ac:picMkLst>
            <pc:docMk/>
            <pc:sldMk cId="4628512" sldId="29723"/>
            <ac:picMk id="6" creationId="{7984B149-EE84-4831-8246-B9373485159E}"/>
          </ac:picMkLst>
        </pc:picChg>
      </pc:sldChg>
      <pc:sldChg chg="delSp new del mod">
        <pc:chgData name="Hagen, Erik" userId="21bbe2ec-0a78-4d08-a98f-74e919d393dd" providerId="ADAL" clId="{385E7261-5329-4298-A04F-866A3D07E91C}" dt="2021-11-30T21:48:39.761" v="5061" actId="47"/>
        <pc:sldMkLst>
          <pc:docMk/>
          <pc:sldMk cId="3398698826" sldId="29724"/>
        </pc:sldMkLst>
        <pc:spChg chg="del">
          <ac:chgData name="Hagen, Erik" userId="21bbe2ec-0a78-4d08-a98f-74e919d393dd" providerId="ADAL" clId="{385E7261-5329-4298-A04F-866A3D07E91C}" dt="2021-11-30T20:30:30.321" v="2669" actId="478"/>
          <ac:spMkLst>
            <pc:docMk/>
            <pc:sldMk cId="3398698826" sldId="29724"/>
            <ac:spMk id="2" creationId="{C641BA7E-1FA0-4593-92D1-549AA7B1ACC5}"/>
          </ac:spMkLst>
        </pc:spChg>
        <pc:spChg chg="del">
          <ac:chgData name="Hagen, Erik" userId="21bbe2ec-0a78-4d08-a98f-74e919d393dd" providerId="ADAL" clId="{385E7261-5329-4298-A04F-866A3D07E91C}" dt="2021-11-30T20:30:34.312" v="2670" actId="478"/>
          <ac:spMkLst>
            <pc:docMk/>
            <pc:sldMk cId="3398698826" sldId="29724"/>
            <ac:spMk id="3" creationId="{25ACEF36-6D85-4308-9B60-F90CE5BCD783}"/>
          </ac:spMkLst>
        </pc:spChg>
      </pc:sldChg>
      <pc:sldChg chg="addSp delSp modSp add del mod modAnim">
        <pc:chgData name="Hagen, Erik" userId="21bbe2ec-0a78-4d08-a98f-74e919d393dd" providerId="ADAL" clId="{385E7261-5329-4298-A04F-866A3D07E91C}" dt="2021-11-30T22:32:25.123" v="6008" actId="47"/>
        <pc:sldMkLst>
          <pc:docMk/>
          <pc:sldMk cId="2786142924" sldId="29725"/>
        </pc:sldMkLst>
        <pc:spChg chg="mod">
          <ac:chgData name="Hagen, Erik" userId="21bbe2ec-0a78-4d08-a98f-74e919d393dd" providerId="ADAL" clId="{385E7261-5329-4298-A04F-866A3D07E91C}" dt="2021-11-30T22:32:16.902" v="6007" actId="20577"/>
          <ac:spMkLst>
            <pc:docMk/>
            <pc:sldMk cId="2786142924" sldId="29725"/>
            <ac:spMk id="4" creationId="{D5FC14A2-FED4-4D36-BABF-4CD3110C2372}"/>
          </ac:spMkLst>
        </pc:spChg>
        <pc:spChg chg="add mod">
          <ac:chgData name="Hagen, Erik" userId="21bbe2ec-0a78-4d08-a98f-74e919d393dd" providerId="ADAL" clId="{385E7261-5329-4298-A04F-866A3D07E91C}" dt="2021-11-30T22:29:59.814" v="5948" actId="207"/>
          <ac:spMkLst>
            <pc:docMk/>
            <pc:sldMk cId="2786142924" sldId="29725"/>
            <ac:spMk id="12" creationId="{1B8B71AA-F88C-4017-87E2-1020C61154E5}"/>
          </ac:spMkLst>
        </pc:spChg>
        <pc:spChg chg="add del mod">
          <ac:chgData name="Hagen, Erik" userId="21bbe2ec-0a78-4d08-a98f-74e919d393dd" providerId="ADAL" clId="{385E7261-5329-4298-A04F-866A3D07E91C}" dt="2021-11-30T21:45:06.274" v="4972" actId="478"/>
          <ac:spMkLst>
            <pc:docMk/>
            <pc:sldMk cId="2786142924" sldId="29725"/>
            <ac:spMk id="21" creationId="{CD3D7B86-7D54-4379-9DAE-E28BED6EDF1C}"/>
          </ac:spMkLst>
        </pc:spChg>
        <pc:picChg chg="add del mod">
          <ac:chgData name="Hagen, Erik" userId="21bbe2ec-0a78-4d08-a98f-74e919d393dd" providerId="ADAL" clId="{385E7261-5329-4298-A04F-866A3D07E91C}" dt="2021-11-30T21:45:06.274" v="4972" actId="478"/>
          <ac:picMkLst>
            <pc:docMk/>
            <pc:sldMk cId="2786142924" sldId="29725"/>
            <ac:picMk id="3" creationId="{522FE163-4F80-45F6-86E2-E8C4F676BE3F}"/>
          </ac:picMkLst>
        </pc:picChg>
        <pc:picChg chg="del">
          <ac:chgData name="Hagen, Erik" userId="21bbe2ec-0a78-4d08-a98f-74e919d393dd" providerId="ADAL" clId="{385E7261-5329-4298-A04F-866A3D07E91C}" dt="2021-11-30T20:35:08.667" v="2673" actId="478"/>
          <ac:picMkLst>
            <pc:docMk/>
            <pc:sldMk cId="2786142924" sldId="29725"/>
            <ac:picMk id="5" creationId="{EF9B2118-B8D6-4FB3-98E1-8F9742492BA9}"/>
          </ac:picMkLst>
        </pc:picChg>
        <pc:picChg chg="del mod">
          <ac:chgData name="Hagen, Erik" userId="21bbe2ec-0a78-4d08-a98f-74e919d393dd" providerId="ADAL" clId="{385E7261-5329-4298-A04F-866A3D07E91C}" dt="2021-11-30T20:43:52.308" v="2846" actId="478"/>
          <ac:picMkLst>
            <pc:docMk/>
            <pc:sldMk cId="2786142924" sldId="29725"/>
            <ac:picMk id="7" creationId="{73722B12-7209-4D92-8616-738D83014A46}"/>
          </ac:picMkLst>
        </pc:picChg>
        <pc:picChg chg="del mod">
          <ac:chgData name="Hagen, Erik" userId="21bbe2ec-0a78-4d08-a98f-74e919d393dd" providerId="ADAL" clId="{385E7261-5329-4298-A04F-866A3D07E91C}" dt="2021-11-30T20:37:38.752" v="2694" actId="478"/>
          <ac:picMkLst>
            <pc:docMk/>
            <pc:sldMk cId="2786142924" sldId="29725"/>
            <ac:picMk id="9" creationId="{4AB989D8-8C37-489C-966E-85D5FE2ED5FF}"/>
          </ac:picMkLst>
        </pc:picChg>
        <pc:picChg chg="del mod">
          <ac:chgData name="Hagen, Erik" userId="21bbe2ec-0a78-4d08-a98f-74e919d393dd" providerId="ADAL" clId="{385E7261-5329-4298-A04F-866A3D07E91C}" dt="2021-11-30T21:45:06.274" v="4972" actId="478"/>
          <ac:picMkLst>
            <pc:docMk/>
            <pc:sldMk cId="2786142924" sldId="29725"/>
            <ac:picMk id="11" creationId="{FB0D08E2-CDAA-4D39-BB72-AAFF341573A3}"/>
          </ac:picMkLst>
        </pc:picChg>
        <pc:picChg chg="del mod">
          <ac:chgData name="Hagen, Erik" userId="21bbe2ec-0a78-4d08-a98f-74e919d393dd" providerId="ADAL" clId="{385E7261-5329-4298-A04F-866A3D07E91C}" dt="2021-11-30T21:45:06.274" v="4972" actId="478"/>
          <ac:picMkLst>
            <pc:docMk/>
            <pc:sldMk cId="2786142924" sldId="29725"/>
            <ac:picMk id="13" creationId="{59FA1D36-0C55-4AB1-A4A9-43C73F3B1C02}"/>
          </ac:picMkLst>
        </pc:picChg>
        <pc:picChg chg="del mod">
          <ac:chgData name="Hagen, Erik" userId="21bbe2ec-0a78-4d08-a98f-74e919d393dd" providerId="ADAL" clId="{385E7261-5329-4298-A04F-866A3D07E91C}" dt="2021-11-30T21:45:06.274" v="4972" actId="478"/>
          <ac:picMkLst>
            <pc:docMk/>
            <pc:sldMk cId="2786142924" sldId="29725"/>
            <ac:picMk id="15" creationId="{692B2BB8-9AB6-4CED-AA3C-A522DF26CEE3}"/>
          </ac:picMkLst>
        </pc:picChg>
        <pc:picChg chg="add del mod">
          <ac:chgData name="Hagen, Erik" userId="21bbe2ec-0a78-4d08-a98f-74e919d393dd" providerId="ADAL" clId="{385E7261-5329-4298-A04F-866A3D07E91C}" dt="2021-11-30T21:45:06.274" v="4972" actId="478"/>
          <ac:picMkLst>
            <pc:docMk/>
            <pc:sldMk cId="2786142924" sldId="29725"/>
            <ac:picMk id="16" creationId="{49A46366-BA83-4DEA-97F5-488754EDAAE3}"/>
          </ac:picMkLst>
        </pc:picChg>
        <pc:picChg chg="del mod">
          <ac:chgData name="Hagen, Erik" userId="21bbe2ec-0a78-4d08-a98f-74e919d393dd" providerId="ADAL" clId="{385E7261-5329-4298-A04F-866A3D07E91C}" dt="2021-11-30T21:45:06.274" v="4972" actId="478"/>
          <ac:picMkLst>
            <pc:docMk/>
            <pc:sldMk cId="2786142924" sldId="29725"/>
            <ac:picMk id="17" creationId="{236FB5C7-C461-4762-B16C-FC94879C2C64}"/>
          </ac:picMkLst>
        </pc:picChg>
        <pc:picChg chg="del mod">
          <ac:chgData name="Hagen, Erik" userId="21bbe2ec-0a78-4d08-a98f-74e919d393dd" providerId="ADAL" clId="{385E7261-5329-4298-A04F-866A3D07E91C}" dt="2021-11-30T21:45:06.274" v="4972" actId="478"/>
          <ac:picMkLst>
            <pc:docMk/>
            <pc:sldMk cId="2786142924" sldId="29725"/>
            <ac:picMk id="19" creationId="{BA9153A6-04A8-4141-8528-D53920AFAB36}"/>
          </ac:picMkLst>
        </pc:picChg>
        <pc:picChg chg="add del mod">
          <ac:chgData name="Hagen, Erik" userId="21bbe2ec-0a78-4d08-a98f-74e919d393dd" providerId="ADAL" clId="{385E7261-5329-4298-A04F-866A3D07E91C}" dt="2021-11-30T21:45:06.274" v="4972" actId="478"/>
          <ac:picMkLst>
            <pc:docMk/>
            <pc:sldMk cId="2786142924" sldId="29725"/>
            <ac:picMk id="20" creationId="{B153250A-A6BA-4DD8-A838-401FE51A4048}"/>
          </ac:picMkLst>
        </pc:picChg>
        <pc:picChg chg="add del mod">
          <ac:chgData name="Hagen, Erik" userId="21bbe2ec-0a78-4d08-a98f-74e919d393dd" providerId="ADAL" clId="{385E7261-5329-4298-A04F-866A3D07E91C}" dt="2021-11-30T21:05:41.713" v="3593" actId="478"/>
          <ac:picMkLst>
            <pc:docMk/>
            <pc:sldMk cId="2786142924" sldId="29725"/>
            <ac:picMk id="23" creationId="{13E78EFB-E6B7-4D9E-A277-64EAAEE24629}"/>
          </ac:picMkLst>
        </pc:picChg>
        <pc:picChg chg="del mod">
          <ac:chgData name="Hagen, Erik" userId="21bbe2ec-0a78-4d08-a98f-74e919d393dd" providerId="ADAL" clId="{385E7261-5329-4298-A04F-866A3D07E91C}" dt="2021-11-30T21:45:06.274" v="4972" actId="478"/>
          <ac:picMkLst>
            <pc:docMk/>
            <pc:sldMk cId="2786142924" sldId="29725"/>
            <ac:picMk id="25" creationId="{7C7D811C-695C-4307-AE55-9FDCE881FF42}"/>
          </ac:picMkLst>
        </pc:picChg>
        <pc:picChg chg="add del mod">
          <ac:chgData name="Hagen, Erik" userId="21bbe2ec-0a78-4d08-a98f-74e919d393dd" providerId="ADAL" clId="{385E7261-5329-4298-A04F-866A3D07E91C}" dt="2021-11-30T21:45:06.274" v="4972" actId="478"/>
          <ac:picMkLst>
            <pc:docMk/>
            <pc:sldMk cId="2786142924" sldId="29725"/>
            <ac:picMk id="26" creationId="{848D9F79-F1A8-4914-B7D4-FD5D8A699FD0}"/>
          </ac:picMkLst>
        </pc:picChg>
        <pc:picChg chg="del">
          <ac:chgData name="Hagen, Erik" userId="21bbe2ec-0a78-4d08-a98f-74e919d393dd" providerId="ADAL" clId="{385E7261-5329-4298-A04F-866A3D07E91C}" dt="2021-11-30T20:35:01.126" v="2672" actId="478"/>
          <ac:picMkLst>
            <pc:docMk/>
            <pc:sldMk cId="2786142924" sldId="29725"/>
            <ac:picMk id="27" creationId="{F8D9D8D2-6E1C-4772-8B1F-E3185BB7C839}"/>
          </ac:picMkLst>
        </pc:picChg>
        <pc:picChg chg="add del mod">
          <ac:chgData name="Hagen, Erik" userId="21bbe2ec-0a78-4d08-a98f-74e919d393dd" providerId="ADAL" clId="{385E7261-5329-4298-A04F-866A3D07E91C}" dt="2021-11-30T20:55:51.455" v="3142" actId="478"/>
          <ac:picMkLst>
            <pc:docMk/>
            <pc:sldMk cId="2786142924" sldId="29725"/>
            <ac:picMk id="28" creationId="{0394A269-107F-4B65-9E17-F24963C070F5}"/>
          </ac:picMkLst>
        </pc:picChg>
        <pc:picChg chg="del mod">
          <ac:chgData name="Hagen, Erik" userId="21bbe2ec-0a78-4d08-a98f-74e919d393dd" providerId="ADAL" clId="{385E7261-5329-4298-A04F-866A3D07E91C}" dt="2021-11-30T21:45:06.274" v="4972" actId="478"/>
          <ac:picMkLst>
            <pc:docMk/>
            <pc:sldMk cId="2786142924" sldId="29725"/>
            <ac:picMk id="29" creationId="{EC967E01-6C1C-4120-8CE2-08E2FE148469}"/>
          </ac:picMkLst>
        </pc:picChg>
        <pc:picChg chg="add del mod">
          <ac:chgData name="Hagen, Erik" userId="21bbe2ec-0a78-4d08-a98f-74e919d393dd" providerId="ADAL" clId="{385E7261-5329-4298-A04F-866A3D07E91C}" dt="2021-11-30T21:45:06.274" v="4972" actId="478"/>
          <ac:picMkLst>
            <pc:docMk/>
            <pc:sldMk cId="2786142924" sldId="29725"/>
            <ac:picMk id="31" creationId="{3289B38E-AF98-4578-82A3-8BF47AA8A2BA}"/>
          </ac:picMkLst>
        </pc:picChg>
        <pc:picChg chg="add del mod">
          <ac:chgData name="Hagen, Erik" userId="21bbe2ec-0a78-4d08-a98f-74e919d393dd" providerId="ADAL" clId="{385E7261-5329-4298-A04F-866A3D07E91C}" dt="2021-11-30T21:11:18.558" v="3610" actId="478"/>
          <ac:picMkLst>
            <pc:docMk/>
            <pc:sldMk cId="2786142924" sldId="29725"/>
            <ac:picMk id="32" creationId="{D2995719-C2DE-4520-8DA9-C47437A22EED}"/>
          </ac:picMkLst>
        </pc:picChg>
        <pc:picChg chg="add del mod">
          <ac:chgData name="Hagen, Erik" userId="21bbe2ec-0a78-4d08-a98f-74e919d393dd" providerId="ADAL" clId="{385E7261-5329-4298-A04F-866A3D07E91C}" dt="2021-11-30T21:11:19.448" v="3611" actId="478"/>
          <ac:picMkLst>
            <pc:docMk/>
            <pc:sldMk cId="2786142924" sldId="29725"/>
            <ac:picMk id="33" creationId="{8A6469FE-B4A9-40A4-91AF-AADD541D60F3}"/>
          </ac:picMkLst>
        </pc:picChg>
        <pc:picChg chg="add del mod">
          <ac:chgData name="Hagen, Erik" userId="21bbe2ec-0a78-4d08-a98f-74e919d393dd" providerId="ADAL" clId="{385E7261-5329-4298-A04F-866A3D07E91C}" dt="2021-11-30T21:45:06.274" v="4972" actId="478"/>
          <ac:picMkLst>
            <pc:docMk/>
            <pc:sldMk cId="2786142924" sldId="29725"/>
            <ac:picMk id="36" creationId="{8D06FD38-F22D-4762-AB3A-E80D7B6403AA}"/>
          </ac:picMkLst>
        </pc:picChg>
        <pc:picChg chg="add del mod">
          <ac:chgData name="Hagen, Erik" userId="21bbe2ec-0a78-4d08-a98f-74e919d393dd" providerId="ADAL" clId="{385E7261-5329-4298-A04F-866A3D07E91C}" dt="2021-11-30T21:45:06.274" v="4972" actId="478"/>
          <ac:picMkLst>
            <pc:docMk/>
            <pc:sldMk cId="2786142924" sldId="29725"/>
            <ac:picMk id="37" creationId="{057CEA11-B3C8-488E-989F-61603753AD31}"/>
          </ac:picMkLst>
        </pc:picChg>
        <pc:picChg chg="add del mod">
          <ac:chgData name="Hagen, Erik" userId="21bbe2ec-0a78-4d08-a98f-74e919d393dd" providerId="ADAL" clId="{385E7261-5329-4298-A04F-866A3D07E91C}" dt="2021-11-30T21:45:06.274" v="4972" actId="478"/>
          <ac:picMkLst>
            <pc:docMk/>
            <pc:sldMk cId="2786142924" sldId="29725"/>
            <ac:picMk id="38" creationId="{1A0344F4-70DA-4532-B461-D536E3D7D23E}"/>
          </ac:picMkLst>
        </pc:picChg>
        <pc:picChg chg="add del mod">
          <ac:chgData name="Hagen, Erik" userId="21bbe2ec-0a78-4d08-a98f-74e919d393dd" providerId="ADAL" clId="{385E7261-5329-4298-A04F-866A3D07E91C}" dt="2021-11-30T21:45:06.274" v="4972" actId="478"/>
          <ac:picMkLst>
            <pc:docMk/>
            <pc:sldMk cId="2786142924" sldId="29725"/>
            <ac:picMk id="39" creationId="{0FA5FEA7-6F5B-4E7F-85B7-2E7801BB6104}"/>
          </ac:picMkLst>
        </pc:picChg>
        <pc:picChg chg="add del mod">
          <ac:chgData name="Hagen, Erik" userId="21bbe2ec-0a78-4d08-a98f-74e919d393dd" providerId="ADAL" clId="{385E7261-5329-4298-A04F-866A3D07E91C}" dt="2021-11-30T21:45:06.274" v="4972" actId="478"/>
          <ac:picMkLst>
            <pc:docMk/>
            <pc:sldMk cId="2786142924" sldId="29725"/>
            <ac:picMk id="40" creationId="{1AD30856-91AE-424C-A962-3ACE7C2EA5A5}"/>
          </ac:picMkLst>
        </pc:picChg>
        <pc:picChg chg="add del mod">
          <ac:chgData name="Hagen, Erik" userId="21bbe2ec-0a78-4d08-a98f-74e919d393dd" providerId="ADAL" clId="{385E7261-5329-4298-A04F-866A3D07E91C}" dt="2021-11-30T21:45:06.274" v="4972" actId="478"/>
          <ac:picMkLst>
            <pc:docMk/>
            <pc:sldMk cId="2786142924" sldId="29725"/>
            <ac:picMk id="41" creationId="{7AC8B469-53A9-451A-B5AE-B4C933170C85}"/>
          </ac:picMkLst>
        </pc:picChg>
        <pc:picChg chg="add del mod">
          <ac:chgData name="Hagen, Erik" userId="21bbe2ec-0a78-4d08-a98f-74e919d393dd" providerId="ADAL" clId="{385E7261-5329-4298-A04F-866A3D07E91C}" dt="2021-11-30T21:45:06.274" v="4972" actId="478"/>
          <ac:picMkLst>
            <pc:docMk/>
            <pc:sldMk cId="2786142924" sldId="29725"/>
            <ac:picMk id="42" creationId="{B5500728-F613-4348-8D43-BA002C0ABE6C}"/>
          </ac:picMkLst>
        </pc:picChg>
        <pc:picChg chg="add del mod">
          <ac:chgData name="Hagen, Erik" userId="21bbe2ec-0a78-4d08-a98f-74e919d393dd" providerId="ADAL" clId="{385E7261-5329-4298-A04F-866A3D07E91C}" dt="2021-11-30T21:45:06.274" v="4972" actId="478"/>
          <ac:picMkLst>
            <pc:docMk/>
            <pc:sldMk cId="2786142924" sldId="29725"/>
            <ac:picMk id="43" creationId="{6769AB14-966D-47ED-9AE5-C3BC4EE85A2F}"/>
          </ac:picMkLst>
        </pc:picChg>
        <pc:picChg chg="del mod">
          <ac:chgData name="Hagen, Erik" userId="21bbe2ec-0a78-4d08-a98f-74e919d393dd" providerId="ADAL" clId="{385E7261-5329-4298-A04F-866A3D07E91C}" dt="2021-11-30T21:45:06.274" v="4972" actId="478"/>
          <ac:picMkLst>
            <pc:docMk/>
            <pc:sldMk cId="2786142924" sldId="29725"/>
            <ac:picMk id="4098" creationId="{04BAA62F-4682-4C81-9B2A-685739A010E3}"/>
          </ac:picMkLst>
        </pc:picChg>
        <pc:picChg chg="del mod">
          <ac:chgData name="Hagen, Erik" userId="21bbe2ec-0a78-4d08-a98f-74e919d393dd" providerId="ADAL" clId="{385E7261-5329-4298-A04F-866A3D07E91C}" dt="2021-11-30T21:45:06.274" v="4972" actId="478"/>
          <ac:picMkLst>
            <pc:docMk/>
            <pc:sldMk cId="2786142924" sldId="29725"/>
            <ac:picMk id="4102" creationId="{CB3E2FBA-0343-41CB-B1BD-F79C80B70815}"/>
          </ac:picMkLst>
        </pc:picChg>
        <pc:cxnChg chg="add del mod">
          <ac:chgData name="Hagen, Erik" userId="21bbe2ec-0a78-4d08-a98f-74e919d393dd" providerId="ADAL" clId="{385E7261-5329-4298-A04F-866A3D07E91C}" dt="2021-11-30T20:38:45.996" v="2730" actId="478"/>
          <ac:cxnSpMkLst>
            <pc:docMk/>
            <pc:sldMk cId="2786142924" sldId="29725"/>
            <ac:cxnSpMk id="8" creationId="{848FAB82-7763-4C3E-A5C0-F0C9ECA4BE1B}"/>
          </ac:cxnSpMkLst>
        </pc:cxnChg>
      </pc:sldChg>
      <pc:sldChg chg="add del">
        <pc:chgData name="Hagen, Erik" userId="21bbe2ec-0a78-4d08-a98f-74e919d393dd" providerId="ADAL" clId="{385E7261-5329-4298-A04F-866A3D07E91C}" dt="2021-11-30T21:52:10.426" v="5139" actId="47"/>
        <pc:sldMkLst>
          <pc:docMk/>
          <pc:sldMk cId="3075871460" sldId="29726"/>
        </pc:sldMkLst>
      </pc:sldChg>
      <pc:sldChg chg="modSp add mod modNotesTx">
        <pc:chgData name="Hagen, Erik" userId="21bbe2ec-0a78-4d08-a98f-74e919d393dd" providerId="ADAL" clId="{385E7261-5329-4298-A04F-866A3D07E91C}" dt="2021-12-01T08:14:32.006" v="10153" actId="20577"/>
        <pc:sldMkLst>
          <pc:docMk/>
          <pc:sldMk cId="1880788061" sldId="29727"/>
        </pc:sldMkLst>
        <pc:spChg chg="mod">
          <ac:chgData name="Hagen, Erik" userId="21bbe2ec-0a78-4d08-a98f-74e919d393dd" providerId="ADAL" clId="{385E7261-5329-4298-A04F-866A3D07E91C}" dt="2021-11-30T22:22:27.307" v="5635" actId="1076"/>
          <ac:spMkLst>
            <pc:docMk/>
            <pc:sldMk cId="1880788061" sldId="29727"/>
            <ac:spMk id="12" creationId="{1B8B71AA-F88C-4017-87E2-1020C61154E5}"/>
          </ac:spMkLst>
        </pc:spChg>
        <pc:spChg chg="mod">
          <ac:chgData name="Hagen, Erik" userId="21bbe2ec-0a78-4d08-a98f-74e919d393dd" providerId="ADAL" clId="{385E7261-5329-4298-A04F-866A3D07E91C}" dt="2021-11-30T22:22:33.903" v="5636" actId="1076"/>
          <ac:spMkLst>
            <pc:docMk/>
            <pc:sldMk cId="1880788061" sldId="29727"/>
            <ac:spMk id="21" creationId="{CD3D7B86-7D54-4379-9DAE-E28BED6EDF1C}"/>
          </ac:spMkLst>
        </pc:spChg>
        <pc:picChg chg="mod">
          <ac:chgData name="Hagen, Erik" userId="21bbe2ec-0a78-4d08-a98f-74e919d393dd" providerId="ADAL" clId="{385E7261-5329-4298-A04F-866A3D07E91C}" dt="2021-11-30T22:21:55.245" v="5630" actId="1076"/>
          <ac:picMkLst>
            <pc:docMk/>
            <pc:sldMk cId="1880788061" sldId="29727"/>
            <ac:picMk id="3" creationId="{522FE163-4F80-45F6-86E2-E8C4F676BE3F}"/>
          </ac:picMkLst>
        </pc:picChg>
        <pc:picChg chg="mod">
          <ac:chgData name="Hagen, Erik" userId="21bbe2ec-0a78-4d08-a98f-74e919d393dd" providerId="ADAL" clId="{385E7261-5329-4298-A04F-866A3D07E91C}" dt="2021-11-30T22:21:55.245" v="5630" actId="1076"/>
          <ac:picMkLst>
            <pc:docMk/>
            <pc:sldMk cId="1880788061" sldId="29727"/>
            <ac:picMk id="11" creationId="{FB0D08E2-CDAA-4D39-BB72-AAFF341573A3}"/>
          </ac:picMkLst>
        </pc:picChg>
        <pc:picChg chg="mod">
          <ac:chgData name="Hagen, Erik" userId="21bbe2ec-0a78-4d08-a98f-74e919d393dd" providerId="ADAL" clId="{385E7261-5329-4298-A04F-866A3D07E91C}" dt="2021-11-30T22:21:55.245" v="5630" actId="1076"/>
          <ac:picMkLst>
            <pc:docMk/>
            <pc:sldMk cId="1880788061" sldId="29727"/>
            <ac:picMk id="13" creationId="{59FA1D36-0C55-4AB1-A4A9-43C73F3B1C02}"/>
          </ac:picMkLst>
        </pc:picChg>
        <pc:picChg chg="mod">
          <ac:chgData name="Hagen, Erik" userId="21bbe2ec-0a78-4d08-a98f-74e919d393dd" providerId="ADAL" clId="{385E7261-5329-4298-A04F-866A3D07E91C}" dt="2021-11-30T22:21:55.245" v="5630" actId="1076"/>
          <ac:picMkLst>
            <pc:docMk/>
            <pc:sldMk cId="1880788061" sldId="29727"/>
            <ac:picMk id="15" creationId="{692B2BB8-9AB6-4CED-AA3C-A522DF26CEE3}"/>
          </ac:picMkLst>
        </pc:picChg>
        <pc:picChg chg="mod">
          <ac:chgData name="Hagen, Erik" userId="21bbe2ec-0a78-4d08-a98f-74e919d393dd" providerId="ADAL" clId="{385E7261-5329-4298-A04F-866A3D07E91C}" dt="2021-11-30T22:21:55.245" v="5630" actId="1076"/>
          <ac:picMkLst>
            <pc:docMk/>
            <pc:sldMk cId="1880788061" sldId="29727"/>
            <ac:picMk id="16" creationId="{49A46366-BA83-4DEA-97F5-488754EDAAE3}"/>
          </ac:picMkLst>
        </pc:picChg>
        <pc:picChg chg="mod">
          <ac:chgData name="Hagen, Erik" userId="21bbe2ec-0a78-4d08-a98f-74e919d393dd" providerId="ADAL" clId="{385E7261-5329-4298-A04F-866A3D07E91C}" dt="2021-11-30T22:21:55.245" v="5630" actId="1076"/>
          <ac:picMkLst>
            <pc:docMk/>
            <pc:sldMk cId="1880788061" sldId="29727"/>
            <ac:picMk id="17" creationId="{236FB5C7-C461-4762-B16C-FC94879C2C64}"/>
          </ac:picMkLst>
        </pc:picChg>
        <pc:picChg chg="mod">
          <ac:chgData name="Hagen, Erik" userId="21bbe2ec-0a78-4d08-a98f-74e919d393dd" providerId="ADAL" clId="{385E7261-5329-4298-A04F-866A3D07E91C}" dt="2021-11-30T22:21:55.245" v="5630" actId="1076"/>
          <ac:picMkLst>
            <pc:docMk/>
            <pc:sldMk cId="1880788061" sldId="29727"/>
            <ac:picMk id="19" creationId="{BA9153A6-04A8-4141-8528-D53920AFAB36}"/>
          </ac:picMkLst>
        </pc:picChg>
        <pc:picChg chg="mod">
          <ac:chgData name="Hagen, Erik" userId="21bbe2ec-0a78-4d08-a98f-74e919d393dd" providerId="ADAL" clId="{385E7261-5329-4298-A04F-866A3D07E91C}" dt="2021-11-30T22:21:55.245" v="5630" actId="1076"/>
          <ac:picMkLst>
            <pc:docMk/>
            <pc:sldMk cId="1880788061" sldId="29727"/>
            <ac:picMk id="20" creationId="{B153250A-A6BA-4DD8-A838-401FE51A4048}"/>
          </ac:picMkLst>
        </pc:picChg>
        <pc:picChg chg="mod">
          <ac:chgData name="Hagen, Erik" userId="21bbe2ec-0a78-4d08-a98f-74e919d393dd" providerId="ADAL" clId="{385E7261-5329-4298-A04F-866A3D07E91C}" dt="2021-11-30T22:21:55.245" v="5630" actId="1076"/>
          <ac:picMkLst>
            <pc:docMk/>
            <pc:sldMk cId="1880788061" sldId="29727"/>
            <ac:picMk id="25" creationId="{7C7D811C-695C-4307-AE55-9FDCE881FF42}"/>
          </ac:picMkLst>
        </pc:picChg>
        <pc:picChg chg="mod">
          <ac:chgData name="Hagen, Erik" userId="21bbe2ec-0a78-4d08-a98f-74e919d393dd" providerId="ADAL" clId="{385E7261-5329-4298-A04F-866A3D07E91C}" dt="2021-11-30T22:21:55.245" v="5630" actId="1076"/>
          <ac:picMkLst>
            <pc:docMk/>
            <pc:sldMk cId="1880788061" sldId="29727"/>
            <ac:picMk id="26" creationId="{848D9F79-F1A8-4914-B7D4-FD5D8A699FD0}"/>
          </ac:picMkLst>
        </pc:picChg>
        <pc:picChg chg="mod">
          <ac:chgData name="Hagen, Erik" userId="21bbe2ec-0a78-4d08-a98f-74e919d393dd" providerId="ADAL" clId="{385E7261-5329-4298-A04F-866A3D07E91C}" dt="2021-11-30T22:21:55.245" v="5630" actId="1076"/>
          <ac:picMkLst>
            <pc:docMk/>
            <pc:sldMk cId="1880788061" sldId="29727"/>
            <ac:picMk id="29" creationId="{EC967E01-6C1C-4120-8CE2-08E2FE148469}"/>
          </ac:picMkLst>
        </pc:picChg>
        <pc:picChg chg="mod">
          <ac:chgData name="Hagen, Erik" userId="21bbe2ec-0a78-4d08-a98f-74e919d393dd" providerId="ADAL" clId="{385E7261-5329-4298-A04F-866A3D07E91C}" dt="2021-11-30T22:21:55.245" v="5630" actId="1076"/>
          <ac:picMkLst>
            <pc:docMk/>
            <pc:sldMk cId="1880788061" sldId="29727"/>
            <ac:picMk id="31" creationId="{3289B38E-AF98-4578-82A3-8BF47AA8A2BA}"/>
          </ac:picMkLst>
        </pc:picChg>
        <pc:picChg chg="mod">
          <ac:chgData name="Hagen, Erik" userId="21bbe2ec-0a78-4d08-a98f-74e919d393dd" providerId="ADAL" clId="{385E7261-5329-4298-A04F-866A3D07E91C}" dt="2021-11-30T22:21:55.245" v="5630" actId="1076"/>
          <ac:picMkLst>
            <pc:docMk/>
            <pc:sldMk cId="1880788061" sldId="29727"/>
            <ac:picMk id="36" creationId="{8D06FD38-F22D-4762-AB3A-E80D7B6403AA}"/>
          </ac:picMkLst>
        </pc:picChg>
        <pc:picChg chg="mod">
          <ac:chgData name="Hagen, Erik" userId="21bbe2ec-0a78-4d08-a98f-74e919d393dd" providerId="ADAL" clId="{385E7261-5329-4298-A04F-866A3D07E91C}" dt="2021-11-30T22:21:55.245" v="5630" actId="1076"/>
          <ac:picMkLst>
            <pc:docMk/>
            <pc:sldMk cId="1880788061" sldId="29727"/>
            <ac:picMk id="37" creationId="{057CEA11-B3C8-488E-989F-61603753AD31}"/>
          </ac:picMkLst>
        </pc:picChg>
        <pc:picChg chg="mod">
          <ac:chgData name="Hagen, Erik" userId="21bbe2ec-0a78-4d08-a98f-74e919d393dd" providerId="ADAL" clId="{385E7261-5329-4298-A04F-866A3D07E91C}" dt="2021-11-30T22:21:55.245" v="5630" actId="1076"/>
          <ac:picMkLst>
            <pc:docMk/>
            <pc:sldMk cId="1880788061" sldId="29727"/>
            <ac:picMk id="38" creationId="{1A0344F4-70DA-4532-B461-D536E3D7D23E}"/>
          </ac:picMkLst>
        </pc:picChg>
        <pc:picChg chg="mod">
          <ac:chgData name="Hagen, Erik" userId="21bbe2ec-0a78-4d08-a98f-74e919d393dd" providerId="ADAL" clId="{385E7261-5329-4298-A04F-866A3D07E91C}" dt="2021-11-30T22:21:55.245" v="5630" actId="1076"/>
          <ac:picMkLst>
            <pc:docMk/>
            <pc:sldMk cId="1880788061" sldId="29727"/>
            <ac:picMk id="39" creationId="{0FA5FEA7-6F5B-4E7F-85B7-2E7801BB6104}"/>
          </ac:picMkLst>
        </pc:picChg>
        <pc:picChg chg="mod">
          <ac:chgData name="Hagen, Erik" userId="21bbe2ec-0a78-4d08-a98f-74e919d393dd" providerId="ADAL" clId="{385E7261-5329-4298-A04F-866A3D07E91C}" dt="2021-11-30T22:21:55.245" v="5630" actId="1076"/>
          <ac:picMkLst>
            <pc:docMk/>
            <pc:sldMk cId="1880788061" sldId="29727"/>
            <ac:picMk id="40" creationId="{1AD30856-91AE-424C-A962-3ACE7C2EA5A5}"/>
          </ac:picMkLst>
        </pc:picChg>
        <pc:picChg chg="mod">
          <ac:chgData name="Hagen, Erik" userId="21bbe2ec-0a78-4d08-a98f-74e919d393dd" providerId="ADAL" clId="{385E7261-5329-4298-A04F-866A3D07E91C}" dt="2021-11-30T22:21:55.245" v="5630" actId="1076"/>
          <ac:picMkLst>
            <pc:docMk/>
            <pc:sldMk cId="1880788061" sldId="29727"/>
            <ac:picMk id="41" creationId="{7AC8B469-53A9-451A-B5AE-B4C933170C85}"/>
          </ac:picMkLst>
        </pc:picChg>
        <pc:picChg chg="mod">
          <ac:chgData name="Hagen, Erik" userId="21bbe2ec-0a78-4d08-a98f-74e919d393dd" providerId="ADAL" clId="{385E7261-5329-4298-A04F-866A3D07E91C}" dt="2021-11-30T22:21:55.245" v="5630" actId="1076"/>
          <ac:picMkLst>
            <pc:docMk/>
            <pc:sldMk cId="1880788061" sldId="29727"/>
            <ac:picMk id="42" creationId="{B5500728-F613-4348-8D43-BA002C0ABE6C}"/>
          </ac:picMkLst>
        </pc:picChg>
        <pc:picChg chg="mod">
          <ac:chgData name="Hagen, Erik" userId="21bbe2ec-0a78-4d08-a98f-74e919d393dd" providerId="ADAL" clId="{385E7261-5329-4298-A04F-866A3D07E91C}" dt="2021-11-30T22:21:55.245" v="5630" actId="1076"/>
          <ac:picMkLst>
            <pc:docMk/>
            <pc:sldMk cId="1880788061" sldId="29727"/>
            <ac:picMk id="43" creationId="{6769AB14-966D-47ED-9AE5-C3BC4EE85A2F}"/>
          </ac:picMkLst>
        </pc:picChg>
        <pc:picChg chg="mod">
          <ac:chgData name="Hagen, Erik" userId="21bbe2ec-0a78-4d08-a98f-74e919d393dd" providerId="ADAL" clId="{385E7261-5329-4298-A04F-866A3D07E91C}" dt="2021-11-30T22:21:55.245" v="5630" actId="1076"/>
          <ac:picMkLst>
            <pc:docMk/>
            <pc:sldMk cId="1880788061" sldId="29727"/>
            <ac:picMk id="4098" creationId="{04BAA62F-4682-4C81-9B2A-685739A010E3}"/>
          </ac:picMkLst>
        </pc:picChg>
        <pc:picChg chg="mod">
          <ac:chgData name="Hagen, Erik" userId="21bbe2ec-0a78-4d08-a98f-74e919d393dd" providerId="ADAL" clId="{385E7261-5329-4298-A04F-866A3D07E91C}" dt="2021-11-30T22:21:55.245" v="5630" actId="1076"/>
          <ac:picMkLst>
            <pc:docMk/>
            <pc:sldMk cId="1880788061" sldId="29727"/>
            <ac:picMk id="4102" creationId="{CB3E2FBA-0343-41CB-B1BD-F79C80B70815}"/>
          </ac:picMkLst>
        </pc:picChg>
      </pc:sldChg>
      <pc:sldChg chg="addSp delSp modSp new del mod modAnim">
        <pc:chgData name="Hagen, Erik" userId="21bbe2ec-0a78-4d08-a98f-74e919d393dd" providerId="ADAL" clId="{385E7261-5329-4298-A04F-866A3D07E91C}" dt="2021-11-30T23:55:55.319" v="9782" actId="47"/>
        <pc:sldMkLst>
          <pc:docMk/>
          <pc:sldMk cId="1426060000" sldId="29728"/>
        </pc:sldMkLst>
        <pc:spChg chg="mod">
          <ac:chgData name="Hagen, Erik" userId="21bbe2ec-0a78-4d08-a98f-74e919d393dd" providerId="ADAL" clId="{385E7261-5329-4298-A04F-866A3D07E91C}" dt="2021-11-30T23:27:12.108" v="9405" actId="14100"/>
          <ac:spMkLst>
            <pc:docMk/>
            <pc:sldMk cId="1426060000" sldId="29728"/>
            <ac:spMk id="2" creationId="{0FFE98A3-52AD-4F40-8DB2-B9676089F063}"/>
          </ac:spMkLst>
        </pc:spChg>
        <pc:spChg chg="del">
          <ac:chgData name="Hagen, Erik" userId="21bbe2ec-0a78-4d08-a98f-74e919d393dd" providerId="ADAL" clId="{385E7261-5329-4298-A04F-866A3D07E91C}" dt="2021-11-30T22:24:03.103" v="5638" actId="478"/>
          <ac:spMkLst>
            <pc:docMk/>
            <pc:sldMk cId="1426060000" sldId="29728"/>
            <ac:spMk id="3" creationId="{9B8E4B07-32CD-48D5-A5DF-6B86F1B4CC90}"/>
          </ac:spMkLst>
        </pc:spChg>
        <pc:spChg chg="add mod">
          <ac:chgData name="Hagen, Erik" userId="21bbe2ec-0a78-4d08-a98f-74e919d393dd" providerId="ADAL" clId="{385E7261-5329-4298-A04F-866A3D07E91C}" dt="2021-11-30T22:24:03.707" v="5639"/>
          <ac:spMkLst>
            <pc:docMk/>
            <pc:sldMk cId="1426060000" sldId="29728"/>
            <ac:spMk id="5" creationId="{35CCB8A7-E2DF-4B0A-9D07-AF2ACB7E7FD1}"/>
          </ac:spMkLst>
        </pc:spChg>
        <pc:spChg chg="add mod">
          <ac:chgData name="Hagen, Erik" userId="21bbe2ec-0a78-4d08-a98f-74e919d393dd" providerId="ADAL" clId="{385E7261-5329-4298-A04F-866A3D07E91C}" dt="2021-11-30T22:24:34.940" v="5642" actId="114"/>
          <ac:spMkLst>
            <pc:docMk/>
            <pc:sldMk cId="1426060000" sldId="29728"/>
            <ac:spMk id="6" creationId="{D77DFCC1-C829-4D4A-AF5E-4D5E41775B11}"/>
          </ac:spMkLst>
        </pc:spChg>
        <pc:spChg chg="add mod">
          <ac:chgData name="Hagen, Erik" userId="21bbe2ec-0a78-4d08-a98f-74e919d393dd" providerId="ADAL" clId="{385E7261-5329-4298-A04F-866A3D07E91C}" dt="2021-11-30T22:24:03.707" v="5639"/>
          <ac:spMkLst>
            <pc:docMk/>
            <pc:sldMk cId="1426060000" sldId="29728"/>
            <ac:spMk id="7" creationId="{72F49D41-080B-4C0E-A19E-EF6AB961B03E}"/>
          </ac:spMkLst>
        </pc:spChg>
        <pc:spChg chg="add mod">
          <ac:chgData name="Hagen, Erik" userId="21bbe2ec-0a78-4d08-a98f-74e919d393dd" providerId="ADAL" clId="{385E7261-5329-4298-A04F-866A3D07E91C}" dt="2021-11-30T22:25:16.474" v="5704" actId="1076"/>
          <ac:spMkLst>
            <pc:docMk/>
            <pc:sldMk cId="1426060000" sldId="29728"/>
            <ac:spMk id="9" creationId="{6B0B7284-7C93-4CCE-898A-97FAB8DA722D}"/>
          </ac:spMkLst>
        </pc:spChg>
        <pc:spChg chg="add mod">
          <ac:chgData name="Hagen, Erik" userId="21bbe2ec-0a78-4d08-a98f-74e919d393dd" providerId="ADAL" clId="{385E7261-5329-4298-A04F-866A3D07E91C}" dt="2021-11-30T22:24:11.752" v="5640" actId="1076"/>
          <ac:spMkLst>
            <pc:docMk/>
            <pc:sldMk cId="1426060000" sldId="29728"/>
            <ac:spMk id="13" creationId="{FA335B5D-F40C-4BD4-9488-C0E44AAB6C9D}"/>
          </ac:spMkLst>
        </pc:spChg>
        <pc:picChg chg="add mod">
          <ac:chgData name="Hagen, Erik" userId="21bbe2ec-0a78-4d08-a98f-74e919d393dd" providerId="ADAL" clId="{385E7261-5329-4298-A04F-866A3D07E91C}" dt="2021-11-30T22:24:14.615" v="5641" actId="1076"/>
          <ac:picMkLst>
            <pc:docMk/>
            <pc:sldMk cId="1426060000" sldId="29728"/>
            <ac:picMk id="4" creationId="{E0CA6648-EB64-4D15-8E5C-C4ABBB25BCDA}"/>
          </ac:picMkLst>
        </pc:picChg>
        <pc:picChg chg="add mod">
          <ac:chgData name="Hagen, Erik" userId="21bbe2ec-0a78-4d08-a98f-74e919d393dd" providerId="ADAL" clId="{385E7261-5329-4298-A04F-866A3D07E91C}" dt="2021-11-30T22:24:03.707" v="5639"/>
          <ac:picMkLst>
            <pc:docMk/>
            <pc:sldMk cId="1426060000" sldId="29728"/>
            <ac:picMk id="8" creationId="{E0B39614-4DEC-4C1B-9E73-2444C12F2773}"/>
          </ac:picMkLst>
        </pc:picChg>
        <pc:picChg chg="add mod">
          <ac:chgData name="Hagen, Erik" userId="21bbe2ec-0a78-4d08-a98f-74e919d393dd" providerId="ADAL" clId="{385E7261-5329-4298-A04F-866A3D07E91C}" dt="2021-11-30T22:24:03.707" v="5639"/>
          <ac:picMkLst>
            <pc:docMk/>
            <pc:sldMk cId="1426060000" sldId="29728"/>
            <ac:picMk id="10" creationId="{B0556535-0E33-4C2C-9CB4-3FB984C3C3E1}"/>
          </ac:picMkLst>
        </pc:picChg>
        <pc:picChg chg="add mod">
          <ac:chgData name="Hagen, Erik" userId="21bbe2ec-0a78-4d08-a98f-74e919d393dd" providerId="ADAL" clId="{385E7261-5329-4298-A04F-866A3D07E91C}" dt="2021-11-30T22:24:03.707" v="5639"/>
          <ac:picMkLst>
            <pc:docMk/>
            <pc:sldMk cId="1426060000" sldId="29728"/>
            <ac:picMk id="11" creationId="{319F4CB3-C5A5-49B3-AFE9-AB4451DCC659}"/>
          </ac:picMkLst>
        </pc:picChg>
        <pc:picChg chg="add mod">
          <ac:chgData name="Hagen, Erik" userId="21bbe2ec-0a78-4d08-a98f-74e919d393dd" providerId="ADAL" clId="{385E7261-5329-4298-A04F-866A3D07E91C}" dt="2021-11-30T22:24:03.707" v="5639"/>
          <ac:picMkLst>
            <pc:docMk/>
            <pc:sldMk cId="1426060000" sldId="29728"/>
            <ac:picMk id="12" creationId="{74B5FA65-AEA4-4D46-944F-216B7DFD221B}"/>
          </ac:picMkLst>
        </pc:picChg>
      </pc:sldChg>
      <pc:sldChg chg="add del">
        <pc:chgData name="Hagen, Erik" userId="21bbe2ec-0a78-4d08-a98f-74e919d393dd" providerId="ADAL" clId="{385E7261-5329-4298-A04F-866A3D07E91C}" dt="2021-12-01T00:22:31.136" v="9883" actId="47"/>
        <pc:sldMkLst>
          <pc:docMk/>
          <pc:sldMk cId="3996756638" sldId="29728"/>
        </pc:sldMkLst>
      </pc:sldChg>
      <pc:sldChg chg="addSp delSp modSp new add del mod">
        <pc:chgData name="Hagen, Erik" userId="21bbe2ec-0a78-4d08-a98f-74e919d393dd" providerId="ADAL" clId="{385E7261-5329-4298-A04F-866A3D07E91C}" dt="2021-12-01T00:12:08.333" v="9851" actId="47"/>
        <pc:sldMkLst>
          <pc:docMk/>
          <pc:sldMk cId="2993980781" sldId="29729"/>
        </pc:sldMkLst>
        <pc:spChg chg="mod">
          <ac:chgData name="Hagen, Erik" userId="21bbe2ec-0a78-4d08-a98f-74e919d393dd" providerId="ADAL" clId="{385E7261-5329-4298-A04F-866A3D07E91C}" dt="2021-11-30T23:52:16.399" v="9776" actId="20577"/>
          <ac:spMkLst>
            <pc:docMk/>
            <pc:sldMk cId="2993980781" sldId="29729"/>
            <ac:spMk id="2" creationId="{315D754D-38FE-40C0-AD7B-8B3FB39569B8}"/>
          </ac:spMkLst>
        </pc:spChg>
        <pc:spChg chg="del">
          <ac:chgData name="Hagen, Erik" userId="21bbe2ec-0a78-4d08-a98f-74e919d393dd" providerId="ADAL" clId="{385E7261-5329-4298-A04F-866A3D07E91C}" dt="2021-11-30T23:49:06.505" v="9627" actId="478"/>
          <ac:spMkLst>
            <pc:docMk/>
            <pc:sldMk cId="2993980781" sldId="29729"/>
            <ac:spMk id="3" creationId="{CCC1004E-4037-4414-B04A-4B65692B9CE2}"/>
          </ac:spMkLst>
        </pc:spChg>
        <pc:picChg chg="add mod">
          <ac:chgData name="Hagen, Erik" userId="21bbe2ec-0a78-4d08-a98f-74e919d393dd" providerId="ADAL" clId="{385E7261-5329-4298-A04F-866A3D07E91C}" dt="2021-11-30T23:52:00.724" v="9771" actId="14100"/>
          <ac:picMkLst>
            <pc:docMk/>
            <pc:sldMk cId="2993980781" sldId="29729"/>
            <ac:picMk id="5" creationId="{E3332215-DF53-41E9-BC5C-65C538F64D12}"/>
          </ac:picMkLst>
        </pc:picChg>
      </pc:sldChg>
      <pc:sldChg chg="add del">
        <pc:chgData name="Hagen, Erik" userId="21bbe2ec-0a78-4d08-a98f-74e919d393dd" providerId="ADAL" clId="{385E7261-5329-4298-A04F-866A3D07E91C}" dt="2021-12-01T00:22:28.731" v="9881" actId="47"/>
        <pc:sldMkLst>
          <pc:docMk/>
          <pc:sldMk cId="213376502" sldId="29730"/>
        </pc:sldMkLst>
      </pc:sldChg>
      <pc:sldChg chg="addSp delSp modSp new mod">
        <pc:chgData name="Hagen, Erik" userId="21bbe2ec-0a78-4d08-a98f-74e919d393dd" providerId="ADAL" clId="{385E7261-5329-4298-A04F-866A3D07E91C}" dt="2021-12-01T08:06:50.769" v="9951" actId="14100"/>
        <pc:sldMkLst>
          <pc:docMk/>
          <pc:sldMk cId="1055797833" sldId="29731"/>
        </pc:sldMkLst>
        <pc:spChg chg="mod">
          <ac:chgData name="Hagen, Erik" userId="21bbe2ec-0a78-4d08-a98f-74e919d393dd" providerId="ADAL" clId="{385E7261-5329-4298-A04F-866A3D07E91C}" dt="2021-12-01T00:02:57.883" v="9796"/>
          <ac:spMkLst>
            <pc:docMk/>
            <pc:sldMk cId="1055797833" sldId="29731"/>
            <ac:spMk id="2" creationId="{D00ECE3B-943C-431E-8605-28F75F80108B}"/>
          </ac:spMkLst>
        </pc:spChg>
        <pc:spChg chg="del">
          <ac:chgData name="Hagen, Erik" userId="21bbe2ec-0a78-4d08-a98f-74e919d393dd" providerId="ADAL" clId="{385E7261-5329-4298-A04F-866A3D07E91C}" dt="2021-12-01T00:02:38.257" v="9789" actId="478"/>
          <ac:spMkLst>
            <pc:docMk/>
            <pc:sldMk cId="1055797833" sldId="29731"/>
            <ac:spMk id="3" creationId="{2AEB03CC-F5E6-4D3D-A0BE-CDD13FEB8B4C}"/>
          </ac:spMkLst>
        </pc:spChg>
        <pc:picChg chg="add mod">
          <ac:chgData name="Hagen, Erik" userId="21bbe2ec-0a78-4d08-a98f-74e919d393dd" providerId="ADAL" clId="{385E7261-5329-4298-A04F-866A3D07E91C}" dt="2021-12-01T08:06:50.769" v="9951" actId="14100"/>
          <ac:picMkLst>
            <pc:docMk/>
            <pc:sldMk cId="1055797833" sldId="29731"/>
            <ac:picMk id="4" creationId="{BB03D562-30E0-415E-BD0C-AD31C405D5C1}"/>
          </ac:picMkLst>
        </pc:picChg>
      </pc:sldChg>
      <pc:sldChg chg="addSp delSp modSp new mod">
        <pc:chgData name="Hagen, Erik" userId="21bbe2ec-0a78-4d08-a98f-74e919d393dd" providerId="ADAL" clId="{385E7261-5329-4298-A04F-866A3D07E91C}" dt="2021-12-01T08:06:29.524" v="9950"/>
        <pc:sldMkLst>
          <pc:docMk/>
          <pc:sldMk cId="1089826904" sldId="29732"/>
        </pc:sldMkLst>
        <pc:spChg chg="mod">
          <ac:chgData name="Hagen, Erik" userId="21bbe2ec-0a78-4d08-a98f-74e919d393dd" providerId="ADAL" clId="{385E7261-5329-4298-A04F-866A3D07E91C}" dt="2021-12-01T08:06:29.524" v="9950"/>
          <ac:spMkLst>
            <pc:docMk/>
            <pc:sldMk cId="1089826904" sldId="29732"/>
            <ac:spMk id="2" creationId="{FC98B651-F61A-483C-ADF4-E09980F342DD}"/>
          </ac:spMkLst>
        </pc:spChg>
        <pc:spChg chg="del">
          <ac:chgData name="Hagen, Erik" userId="21bbe2ec-0a78-4d08-a98f-74e919d393dd" providerId="ADAL" clId="{385E7261-5329-4298-A04F-866A3D07E91C}" dt="2021-12-01T08:05:54.979" v="9943" actId="478"/>
          <ac:spMkLst>
            <pc:docMk/>
            <pc:sldMk cId="1089826904" sldId="29732"/>
            <ac:spMk id="3" creationId="{D5E99AC3-552D-490A-95E3-74DBD2E9665C}"/>
          </ac:spMkLst>
        </pc:spChg>
        <pc:spChg chg="add mod">
          <ac:chgData name="Hagen, Erik" userId="21bbe2ec-0a78-4d08-a98f-74e919d393dd" providerId="ADAL" clId="{385E7261-5329-4298-A04F-866A3D07E91C}" dt="2021-12-01T08:06:16.984" v="9949" actId="14100"/>
          <ac:spMkLst>
            <pc:docMk/>
            <pc:sldMk cId="1089826904" sldId="29732"/>
            <ac:spMk id="6" creationId="{243099C7-86DB-49FF-A3C3-4CCFA9CB1092}"/>
          </ac:spMkLst>
        </pc:spChg>
        <pc:picChg chg="add mod">
          <ac:chgData name="Hagen, Erik" userId="21bbe2ec-0a78-4d08-a98f-74e919d393dd" providerId="ADAL" clId="{385E7261-5329-4298-A04F-866A3D07E91C}" dt="2021-12-01T08:06:09.409" v="9948" actId="1076"/>
          <ac:picMkLst>
            <pc:docMk/>
            <pc:sldMk cId="1089826904" sldId="29732"/>
            <ac:picMk id="4" creationId="{3C68DF0A-B8E6-409D-919B-55BCAB618CE4}"/>
          </ac:picMkLst>
        </pc:picChg>
        <pc:picChg chg="add mod">
          <ac:chgData name="Hagen, Erik" userId="21bbe2ec-0a78-4d08-a98f-74e919d393dd" providerId="ADAL" clId="{385E7261-5329-4298-A04F-866A3D07E91C}" dt="2021-12-01T08:06:05.420" v="9947" actId="1076"/>
          <ac:picMkLst>
            <pc:docMk/>
            <pc:sldMk cId="1089826904" sldId="29732"/>
            <ac:picMk id="5" creationId="{1EACC815-5B1B-4518-9D3B-1CFC4F057C5F}"/>
          </ac:picMkLst>
        </pc:picChg>
      </pc:sldChg>
      <pc:sldChg chg="addSp delSp modSp new del mod ord">
        <pc:chgData name="Hagen, Erik" userId="21bbe2ec-0a78-4d08-a98f-74e919d393dd" providerId="ADAL" clId="{385E7261-5329-4298-A04F-866A3D07E91C}" dt="2021-12-01T00:27:22.271" v="9937" actId="47"/>
        <pc:sldMkLst>
          <pc:docMk/>
          <pc:sldMk cId="1474243378" sldId="29732"/>
        </pc:sldMkLst>
        <pc:spChg chg="mod">
          <ac:chgData name="Hagen, Erik" userId="21bbe2ec-0a78-4d08-a98f-74e919d393dd" providerId="ADAL" clId="{385E7261-5329-4298-A04F-866A3D07E91C}" dt="2021-12-01T00:19:05.469" v="9862"/>
          <ac:spMkLst>
            <pc:docMk/>
            <pc:sldMk cId="1474243378" sldId="29732"/>
            <ac:spMk id="2" creationId="{D20AD5FC-87EB-45A4-AD51-F29CC61A5BCF}"/>
          </ac:spMkLst>
        </pc:spChg>
        <pc:spChg chg="del mod">
          <ac:chgData name="Hagen, Erik" userId="21bbe2ec-0a78-4d08-a98f-74e919d393dd" providerId="ADAL" clId="{385E7261-5329-4298-A04F-866A3D07E91C}" dt="2021-12-01T00:19:33.781" v="9865" actId="478"/>
          <ac:spMkLst>
            <pc:docMk/>
            <pc:sldMk cId="1474243378" sldId="29732"/>
            <ac:spMk id="3" creationId="{38BD6F4C-F580-4BD6-AB71-F24E1F515B01}"/>
          </ac:spMkLst>
        </pc:spChg>
        <pc:spChg chg="add mod">
          <ac:chgData name="Hagen, Erik" userId="21bbe2ec-0a78-4d08-a98f-74e919d393dd" providerId="ADAL" clId="{385E7261-5329-4298-A04F-866A3D07E91C}" dt="2021-12-01T00:19:51.260" v="9869" actId="1076"/>
          <ac:spMkLst>
            <pc:docMk/>
            <pc:sldMk cId="1474243378" sldId="29732"/>
            <ac:spMk id="5" creationId="{5151A191-3668-4562-8235-B95C57132180}"/>
          </ac:spMkLst>
        </pc:spChg>
        <pc:spChg chg="add mod">
          <ac:chgData name="Hagen, Erik" userId="21bbe2ec-0a78-4d08-a98f-74e919d393dd" providerId="ADAL" clId="{385E7261-5329-4298-A04F-866A3D07E91C}" dt="2021-12-01T00:20:14.475" v="9875" actId="1076"/>
          <ac:spMkLst>
            <pc:docMk/>
            <pc:sldMk cId="1474243378" sldId="29732"/>
            <ac:spMk id="7" creationId="{1B7568F4-5C4E-4B19-A2BE-75A4FA9ABD21}"/>
          </ac:spMkLst>
        </pc:spChg>
        <pc:picChg chg="add mod">
          <ac:chgData name="Hagen, Erik" userId="21bbe2ec-0a78-4d08-a98f-74e919d393dd" providerId="ADAL" clId="{385E7261-5329-4298-A04F-866A3D07E91C}" dt="2021-12-01T00:19:37.714" v="9867" actId="1076"/>
          <ac:picMkLst>
            <pc:docMk/>
            <pc:sldMk cId="1474243378" sldId="29732"/>
            <ac:picMk id="4" creationId="{F723C70C-3387-4902-8F0C-07C821604A51}"/>
          </ac:picMkLst>
        </pc:picChg>
        <pc:picChg chg="add mod">
          <ac:chgData name="Hagen, Erik" userId="21bbe2ec-0a78-4d08-a98f-74e919d393dd" providerId="ADAL" clId="{385E7261-5329-4298-A04F-866A3D07E91C}" dt="2021-12-01T00:20:08.519" v="9874" actId="1076"/>
          <ac:picMkLst>
            <pc:docMk/>
            <pc:sldMk cId="1474243378" sldId="29732"/>
            <ac:picMk id="6" creationId="{7372D5F7-AE52-42E7-A39F-8C7AB161A8FB}"/>
          </ac:picMkLst>
        </pc:picChg>
      </pc:sldChg>
      <pc:sldChg chg="addSp delSp modSp new mod ord modAnim modNotesTx">
        <pc:chgData name="Hagen, Erik" userId="21bbe2ec-0a78-4d08-a98f-74e919d393dd" providerId="ADAL" clId="{385E7261-5329-4298-A04F-866A3D07E91C}" dt="2021-12-01T08:47:33.037" v="11705" actId="5793"/>
        <pc:sldMkLst>
          <pc:docMk/>
          <pc:sldMk cId="1323842844" sldId="29733"/>
        </pc:sldMkLst>
        <pc:spChg chg="mod">
          <ac:chgData name="Hagen, Erik" userId="21bbe2ec-0a78-4d08-a98f-74e919d393dd" providerId="ADAL" clId="{385E7261-5329-4298-A04F-866A3D07E91C}" dt="2021-12-01T08:09:17.046" v="9975" actId="20577"/>
          <ac:spMkLst>
            <pc:docMk/>
            <pc:sldMk cId="1323842844" sldId="29733"/>
            <ac:spMk id="2" creationId="{C32836CD-0D64-4056-9E31-BD699B08097B}"/>
          </ac:spMkLst>
        </pc:spChg>
        <pc:spChg chg="del">
          <ac:chgData name="Hagen, Erik" userId="21bbe2ec-0a78-4d08-a98f-74e919d393dd" providerId="ADAL" clId="{385E7261-5329-4298-A04F-866A3D07E91C}" dt="2021-12-01T08:09:34.837" v="9976" actId="478"/>
          <ac:spMkLst>
            <pc:docMk/>
            <pc:sldMk cId="1323842844" sldId="29733"/>
            <ac:spMk id="3" creationId="{EB52FB12-6C7E-4EFC-B53C-4B34BEBBD998}"/>
          </ac:spMkLst>
        </pc:spChg>
        <pc:spChg chg="add mod">
          <ac:chgData name="Hagen, Erik" userId="21bbe2ec-0a78-4d08-a98f-74e919d393dd" providerId="ADAL" clId="{385E7261-5329-4298-A04F-866A3D07E91C}" dt="2021-12-01T08:10:11.193" v="9984" actId="1076"/>
          <ac:spMkLst>
            <pc:docMk/>
            <pc:sldMk cId="1323842844" sldId="29733"/>
            <ac:spMk id="7" creationId="{2BC2C400-1C21-4B73-B1D8-DB2ECD9A1F70}"/>
          </ac:spMkLst>
        </pc:spChg>
        <pc:spChg chg="add mod">
          <ac:chgData name="Hagen, Erik" userId="21bbe2ec-0a78-4d08-a98f-74e919d393dd" providerId="ADAL" clId="{385E7261-5329-4298-A04F-866A3D07E91C}" dt="2021-12-01T08:09:49.804" v="9979" actId="1076"/>
          <ac:spMkLst>
            <pc:docMk/>
            <pc:sldMk cId="1323842844" sldId="29733"/>
            <ac:spMk id="8" creationId="{9D0E5A89-EA8D-4CCF-ACF3-DAE3297E006B}"/>
          </ac:spMkLst>
        </pc:spChg>
        <pc:picChg chg="add mod">
          <ac:chgData name="Hagen, Erik" userId="21bbe2ec-0a78-4d08-a98f-74e919d393dd" providerId="ADAL" clId="{385E7261-5329-4298-A04F-866A3D07E91C}" dt="2021-12-01T08:42:45.659" v="11283" actId="1076"/>
          <ac:picMkLst>
            <pc:docMk/>
            <pc:sldMk cId="1323842844" sldId="29733"/>
            <ac:picMk id="4" creationId="{82C7421D-1BC3-4EC3-951E-9B7D48C565EC}"/>
          </ac:picMkLst>
        </pc:picChg>
        <pc:picChg chg="add mod">
          <ac:chgData name="Hagen, Erik" userId="21bbe2ec-0a78-4d08-a98f-74e919d393dd" providerId="ADAL" clId="{385E7261-5329-4298-A04F-866A3D07E91C}" dt="2021-12-01T08:09:53.629" v="9980" actId="14100"/>
          <ac:picMkLst>
            <pc:docMk/>
            <pc:sldMk cId="1323842844" sldId="29733"/>
            <ac:picMk id="5" creationId="{D741E0AA-733D-4C10-85CD-31C4EC5F41E5}"/>
          </ac:picMkLst>
        </pc:picChg>
        <pc:picChg chg="add mod">
          <ac:chgData name="Hagen, Erik" userId="21bbe2ec-0a78-4d08-a98f-74e919d393dd" providerId="ADAL" clId="{385E7261-5329-4298-A04F-866A3D07E91C}" dt="2021-12-01T08:09:43.609" v="9978" actId="1076"/>
          <ac:picMkLst>
            <pc:docMk/>
            <pc:sldMk cId="1323842844" sldId="29733"/>
            <ac:picMk id="6" creationId="{61A48A50-B518-4CC3-847C-646427094A5C}"/>
          </ac:picMkLst>
        </pc:picChg>
      </pc:sldChg>
      <pc:sldChg chg="addSp delSp modSp new mod modNotesTx">
        <pc:chgData name="Hagen, Erik" userId="21bbe2ec-0a78-4d08-a98f-74e919d393dd" providerId="ADAL" clId="{385E7261-5329-4298-A04F-866A3D07E91C}" dt="2021-12-01T08:50:41.104" v="12012" actId="20577"/>
        <pc:sldMkLst>
          <pc:docMk/>
          <pc:sldMk cId="4186152393" sldId="29734"/>
        </pc:sldMkLst>
        <pc:spChg chg="mod">
          <ac:chgData name="Hagen, Erik" userId="21bbe2ec-0a78-4d08-a98f-74e919d393dd" providerId="ADAL" clId="{385E7261-5329-4298-A04F-866A3D07E91C}" dt="2021-12-01T08:49:02.927" v="11830" actId="14100"/>
          <ac:spMkLst>
            <pc:docMk/>
            <pc:sldMk cId="4186152393" sldId="29734"/>
            <ac:spMk id="2" creationId="{13C33EB5-7B14-4EB9-929D-FEC89EBE35B1}"/>
          </ac:spMkLst>
        </pc:spChg>
        <pc:spChg chg="del">
          <ac:chgData name="Hagen, Erik" userId="21bbe2ec-0a78-4d08-a98f-74e919d393dd" providerId="ADAL" clId="{385E7261-5329-4298-A04F-866A3D07E91C}" dt="2021-12-01T08:41:20.550" v="11191" actId="478"/>
          <ac:spMkLst>
            <pc:docMk/>
            <pc:sldMk cId="4186152393" sldId="29734"/>
            <ac:spMk id="3" creationId="{3A3F3B7D-DC83-409F-9B65-3B61B104D251}"/>
          </ac:spMkLst>
        </pc:spChg>
        <pc:picChg chg="add mod">
          <ac:chgData name="Hagen, Erik" userId="21bbe2ec-0a78-4d08-a98f-74e919d393dd" providerId="ADAL" clId="{385E7261-5329-4298-A04F-866A3D07E91C}" dt="2021-12-01T08:49:08.808" v="11832" actId="14100"/>
          <ac:picMkLst>
            <pc:docMk/>
            <pc:sldMk cId="4186152393" sldId="29734"/>
            <ac:picMk id="5" creationId="{C486DF0C-1D8B-43B7-A8A4-5C3F895AE6D2}"/>
          </ac:picMkLst>
        </pc:picChg>
      </pc:sldChg>
    </pc:docChg>
  </pc:docChgLst>
  <pc:docChgLst>
    <pc:chgData name="Hagen, Erik" userId="21bbe2ec-0a78-4d08-a98f-74e919d393dd" providerId="ADAL" clId="{E7983994-4B0A-43DE-AB09-E373FB4AE956}"/>
    <pc:docChg chg="undo redo custSel addSld delSld modSld sldOrd">
      <pc:chgData name="Hagen, Erik" userId="21bbe2ec-0a78-4d08-a98f-74e919d393dd" providerId="ADAL" clId="{E7983994-4B0A-43DE-AB09-E373FB4AE956}" dt="2021-11-25T09:06:54.516" v="13192" actId="20577"/>
      <pc:docMkLst>
        <pc:docMk/>
      </pc:docMkLst>
      <pc:sldChg chg="addSp delSp modSp add mod ord modTransition modAnim modNotesTx">
        <pc:chgData name="Hagen, Erik" userId="21bbe2ec-0a78-4d08-a98f-74e919d393dd" providerId="ADAL" clId="{E7983994-4B0A-43DE-AB09-E373FB4AE956}" dt="2021-11-25T09:02:26.376" v="12910" actId="20577"/>
        <pc:sldMkLst>
          <pc:docMk/>
          <pc:sldMk cId="4245133472" sldId="259"/>
        </pc:sldMkLst>
        <pc:spChg chg="add del mod">
          <ac:chgData name="Hagen, Erik" userId="21bbe2ec-0a78-4d08-a98f-74e919d393dd" providerId="ADAL" clId="{E7983994-4B0A-43DE-AB09-E373FB4AE956}" dt="2021-11-21T22:59:47.413" v="4375" actId="478"/>
          <ac:spMkLst>
            <pc:docMk/>
            <pc:sldMk cId="4245133472" sldId="259"/>
            <ac:spMk id="2" creationId="{E9D06B3E-019E-4710-9265-8A852392C1AC}"/>
          </ac:spMkLst>
        </pc:spChg>
        <pc:spChg chg="add mod">
          <ac:chgData name="Hagen, Erik" userId="21bbe2ec-0a78-4d08-a98f-74e919d393dd" providerId="ADAL" clId="{E7983994-4B0A-43DE-AB09-E373FB4AE956}" dt="2021-11-22T12:14:34.272" v="8497" actId="113"/>
          <ac:spMkLst>
            <pc:docMk/>
            <pc:sldMk cId="4245133472" sldId="259"/>
            <ac:spMk id="4" creationId="{4A0B998C-55BB-44E1-87E5-2AF145459F44}"/>
          </ac:spMkLst>
        </pc:spChg>
        <pc:spChg chg="add mod">
          <ac:chgData name="Hagen, Erik" userId="21bbe2ec-0a78-4d08-a98f-74e919d393dd" providerId="ADAL" clId="{E7983994-4B0A-43DE-AB09-E373FB4AE956}" dt="2021-11-21T23:03:21.190" v="4441" actId="1036"/>
          <ac:spMkLst>
            <pc:docMk/>
            <pc:sldMk cId="4245133472" sldId="259"/>
            <ac:spMk id="8" creationId="{B2853BF8-B8C2-4B60-84E3-CE5B7A3BB217}"/>
          </ac:spMkLst>
        </pc:spChg>
        <pc:picChg chg="add del mod">
          <ac:chgData name="Hagen, Erik" userId="21bbe2ec-0a78-4d08-a98f-74e919d393dd" providerId="ADAL" clId="{E7983994-4B0A-43DE-AB09-E373FB4AE956}" dt="2021-11-21T23:02:16.471" v="4426" actId="478"/>
          <ac:picMkLst>
            <pc:docMk/>
            <pc:sldMk cId="4245133472" sldId="259"/>
            <ac:picMk id="5" creationId="{AD1085D3-45E0-4EF8-882D-E09017EEC058}"/>
          </ac:picMkLst>
        </pc:picChg>
        <pc:picChg chg="mod">
          <ac:chgData name="Hagen, Erik" userId="21bbe2ec-0a78-4d08-a98f-74e919d393dd" providerId="ADAL" clId="{E7983994-4B0A-43DE-AB09-E373FB4AE956}" dt="2021-11-21T23:50:05.263" v="6892" actId="1076"/>
          <ac:picMkLst>
            <pc:docMk/>
            <pc:sldMk cId="4245133472" sldId="259"/>
            <ac:picMk id="2050" creationId="{AEB9728D-1437-4F72-839C-29083E390742}"/>
          </ac:picMkLst>
        </pc:picChg>
      </pc:sldChg>
      <pc:sldChg chg="addSp delSp modSp add del mod ord modTransition modAnim">
        <pc:chgData name="Hagen, Erik" userId="21bbe2ec-0a78-4d08-a98f-74e919d393dd" providerId="ADAL" clId="{E7983994-4B0A-43DE-AB09-E373FB4AE956}" dt="2021-11-23T10:13:59.867" v="12734" actId="47"/>
        <pc:sldMkLst>
          <pc:docMk/>
          <pc:sldMk cId="2695687060" sldId="260"/>
        </pc:sldMkLst>
        <pc:spChg chg="add mod">
          <ac:chgData name="Hagen, Erik" userId="21bbe2ec-0a78-4d08-a98f-74e919d393dd" providerId="ADAL" clId="{E7983994-4B0A-43DE-AB09-E373FB4AE956}" dt="2021-11-23T01:45:34.775" v="12555" actId="113"/>
          <ac:spMkLst>
            <pc:docMk/>
            <pc:sldMk cId="2695687060" sldId="260"/>
            <ac:spMk id="2" creationId="{42E8A86E-FCA8-4B11-8FA7-088D3A069323}"/>
          </ac:spMkLst>
        </pc:spChg>
        <pc:spChg chg="add del mod">
          <ac:chgData name="Hagen, Erik" userId="21bbe2ec-0a78-4d08-a98f-74e919d393dd" providerId="ADAL" clId="{E7983994-4B0A-43DE-AB09-E373FB4AE956}" dt="2021-11-21T23:03:31.025" v="4442" actId="478"/>
          <ac:spMkLst>
            <pc:docMk/>
            <pc:sldMk cId="2695687060" sldId="260"/>
            <ac:spMk id="4" creationId="{E0CEC5D6-C1DB-49AD-9518-7C8CA62B679E}"/>
          </ac:spMkLst>
        </pc:spChg>
        <pc:spChg chg="add mod">
          <ac:chgData name="Hagen, Erik" userId="21bbe2ec-0a78-4d08-a98f-74e919d393dd" providerId="ADAL" clId="{E7983994-4B0A-43DE-AB09-E373FB4AE956}" dt="2021-11-21T23:03:31.471" v="4443"/>
          <ac:spMkLst>
            <pc:docMk/>
            <pc:sldMk cId="2695687060" sldId="260"/>
            <ac:spMk id="5" creationId="{FF23CC8F-834C-427C-9FE8-6BA168AADF14}"/>
          </ac:spMkLst>
        </pc:spChg>
        <pc:picChg chg="mod">
          <ac:chgData name="Hagen, Erik" userId="21bbe2ec-0a78-4d08-a98f-74e919d393dd" providerId="ADAL" clId="{E7983994-4B0A-43DE-AB09-E373FB4AE956}" dt="2021-11-21T23:49:55.609" v="6891" actId="1076"/>
          <ac:picMkLst>
            <pc:docMk/>
            <pc:sldMk cId="2695687060" sldId="260"/>
            <ac:picMk id="3" creationId="{37F9FF26-77FF-40B7-A176-BB8F4118123E}"/>
          </ac:picMkLst>
        </pc:picChg>
      </pc:sldChg>
      <pc:sldChg chg="addSp delSp modSp mod modAnim modNotesTx">
        <pc:chgData name="Hagen, Erik" userId="21bbe2ec-0a78-4d08-a98f-74e919d393dd" providerId="ADAL" clId="{E7983994-4B0A-43DE-AB09-E373FB4AE956}" dt="2021-11-23T00:42:16.486" v="11420" actId="20577"/>
        <pc:sldMkLst>
          <pc:docMk/>
          <pc:sldMk cId="2925050810" sldId="280"/>
        </pc:sldMkLst>
        <pc:spChg chg="add del mod">
          <ac:chgData name="Hagen, Erik" userId="21bbe2ec-0a78-4d08-a98f-74e919d393dd" providerId="ADAL" clId="{E7983994-4B0A-43DE-AB09-E373FB4AE956}" dt="2021-11-22T05:39:44.309" v="7755"/>
          <ac:spMkLst>
            <pc:docMk/>
            <pc:sldMk cId="2925050810" sldId="280"/>
            <ac:spMk id="2" creationId="{A446F087-BCAE-4D4D-8D3B-5EDD76F2E429}"/>
          </ac:spMkLst>
        </pc:spChg>
        <pc:spChg chg="mod">
          <ac:chgData name="Hagen, Erik" userId="21bbe2ec-0a78-4d08-a98f-74e919d393dd" providerId="ADAL" clId="{E7983994-4B0A-43DE-AB09-E373FB4AE956}" dt="2021-11-23T00:31:32.406" v="10753" actId="1076"/>
          <ac:spMkLst>
            <pc:docMk/>
            <pc:sldMk cId="2925050810" sldId="280"/>
            <ac:spMk id="3" creationId="{B8C20A48-9FA4-4C14-A361-E46B3567FA82}"/>
          </ac:spMkLst>
        </pc:spChg>
        <pc:spChg chg="add mod">
          <ac:chgData name="Hagen, Erik" userId="21bbe2ec-0a78-4d08-a98f-74e919d393dd" providerId="ADAL" clId="{E7983994-4B0A-43DE-AB09-E373FB4AE956}" dt="2021-11-23T00:31:54.250" v="10757" actId="1076"/>
          <ac:spMkLst>
            <pc:docMk/>
            <pc:sldMk cId="2925050810" sldId="280"/>
            <ac:spMk id="4" creationId="{4463DD20-D241-402D-9763-C3BD15CF7FB0}"/>
          </ac:spMkLst>
        </pc:spChg>
        <pc:picChg chg="add mod">
          <ac:chgData name="Hagen, Erik" userId="21bbe2ec-0a78-4d08-a98f-74e919d393dd" providerId="ADAL" clId="{E7983994-4B0A-43DE-AB09-E373FB4AE956}" dt="2021-11-22T05:39:53.185" v="7757" actId="14100"/>
          <ac:picMkLst>
            <pc:docMk/>
            <pc:sldMk cId="2925050810" sldId="280"/>
            <ac:picMk id="1026" creationId="{702C6E68-630F-475F-874D-9C25C43E017A}"/>
          </ac:picMkLst>
        </pc:picChg>
      </pc:sldChg>
      <pc:sldChg chg="del">
        <pc:chgData name="Hagen, Erik" userId="21bbe2ec-0a78-4d08-a98f-74e919d393dd" providerId="ADAL" clId="{E7983994-4B0A-43DE-AB09-E373FB4AE956}" dt="2021-11-19T17:38:05.724" v="1" actId="47"/>
        <pc:sldMkLst>
          <pc:docMk/>
          <pc:sldMk cId="859785837" sldId="282"/>
        </pc:sldMkLst>
      </pc:sldChg>
      <pc:sldChg chg="del">
        <pc:chgData name="Hagen, Erik" userId="21bbe2ec-0a78-4d08-a98f-74e919d393dd" providerId="ADAL" clId="{E7983994-4B0A-43DE-AB09-E373FB4AE956}" dt="2021-11-19T17:38:11.901" v="2" actId="47"/>
        <pc:sldMkLst>
          <pc:docMk/>
          <pc:sldMk cId="1084461872" sldId="283"/>
        </pc:sldMkLst>
      </pc:sldChg>
      <pc:sldChg chg="modSp mod ord">
        <pc:chgData name="Hagen, Erik" userId="21bbe2ec-0a78-4d08-a98f-74e919d393dd" providerId="ADAL" clId="{E7983994-4B0A-43DE-AB09-E373FB4AE956}" dt="2021-11-22T12:13:04.758" v="8488"/>
        <pc:sldMkLst>
          <pc:docMk/>
          <pc:sldMk cId="3753658221" sldId="284"/>
        </pc:sldMkLst>
        <pc:spChg chg="mod">
          <ac:chgData name="Hagen, Erik" userId="21bbe2ec-0a78-4d08-a98f-74e919d393dd" providerId="ADAL" clId="{E7983994-4B0A-43DE-AB09-E373FB4AE956}" dt="2021-11-22T00:00:01.995" v="7344" actId="20577"/>
          <ac:spMkLst>
            <pc:docMk/>
            <pc:sldMk cId="3753658221" sldId="284"/>
            <ac:spMk id="3" creationId="{B28B22FB-116B-42BF-894F-3A6B4435032D}"/>
          </ac:spMkLst>
        </pc:spChg>
      </pc:sldChg>
      <pc:sldChg chg="del">
        <pc:chgData name="Hagen, Erik" userId="21bbe2ec-0a78-4d08-a98f-74e919d393dd" providerId="ADAL" clId="{E7983994-4B0A-43DE-AB09-E373FB4AE956}" dt="2021-11-19T17:38:23.101" v="3" actId="47"/>
        <pc:sldMkLst>
          <pc:docMk/>
          <pc:sldMk cId="172639771" sldId="285"/>
        </pc:sldMkLst>
      </pc:sldChg>
      <pc:sldChg chg="del">
        <pc:chgData name="Hagen, Erik" userId="21bbe2ec-0a78-4d08-a98f-74e919d393dd" providerId="ADAL" clId="{E7983994-4B0A-43DE-AB09-E373FB4AE956}" dt="2021-11-19T17:38:24.120" v="4" actId="47"/>
        <pc:sldMkLst>
          <pc:docMk/>
          <pc:sldMk cId="2066118569" sldId="286"/>
        </pc:sldMkLst>
      </pc:sldChg>
      <pc:sldChg chg="del">
        <pc:chgData name="Hagen, Erik" userId="21bbe2ec-0a78-4d08-a98f-74e919d393dd" providerId="ADAL" clId="{E7983994-4B0A-43DE-AB09-E373FB4AE956}" dt="2021-11-19T17:38:25.068" v="5" actId="47"/>
        <pc:sldMkLst>
          <pc:docMk/>
          <pc:sldMk cId="1951729492" sldId="287"/>
        </pc:sldMkLst>
      </pc:sldChg>
      <pc:sldChg chg="del">
        <pc:chgData name="Hagen, Erik" userId="21bbe2ec-0a78-4d08-a98f-74e919d393dd" providerId="ADAL" clId="{E7983994-4B0A-43DE-AB09-E373FB4AE956}" dt="2021-11-19T17:38:26.086" v="6" actId="47"/>
        <pc:sldMkLst>
          <pc:docMk/>
          <pc:sldMk cId="1060084749" sldId="288"/>
        </pc:sldMkLst>
      </pc:sldChg>
      <pc:sldChg chg="del">
        <pc:chgData name="Hagen, Erik" userId="21bbe2ec-0a78-4d08-a98f-74e919d393dd" providerId="ADAL" clId="{E7983994-4B0A-43DE-AB09-E373FB4AE956}" dt="2021-11-19T17:38:27.753" v="7" actId="47"/>
        <pc:sldMkLst>
          <pc:docMk/>
          <pc:sldMk cId="1149080280" sldId="289"/>
        </pc:sldMkLst>
      </pc:sldChg>
      <pc:sldChg chg="del ord">
        <pc:chgData name="Hagen, Erik" userId="21bbe2ec-0a78-4d08-a98f-74e919d393dd" providerId="ADAL" clId="{E7983994-4B0A-43DE-AB09-E373FB4AE956}" dt="2021-11-23T10:20:41.356" v="12792" actId="47"/>
        <pc:sldMkLst>
          <pc:docMk/>
          <pc:sldMk cId="2103478699" sldId="291"/>
        </pc:sldMkLst>
      </pc:sldChg>
      <pc:sldChg chg="del ord">
        <pc:chgData name="Hagen, Erik" userId="21bbe2ec-0a78-4d08-a98f-74e919d393dd" providerId="ADAL" clId="{E7983994-4B0A-43DE-AB09-E373FB4AE956}" dt="2021-11-23T10:20:41.356" v="12792" actId="47"/>
        <pc:sldMkLst>
          <pc:docMk/>
          <pc:sldMk cId="1181040066" sldId="292"/>
        </pc:sldMkLst>
      </pc:sldChg>
      <pc:sldChg chg="del">
        <pc:chgData name="Hagen, Erik" userId="21bbe2ec-0a78-4d08-a98f-74e919d393dd" providerId="ADAL" clId="{E7983994-4B0A-43DE-AB09-E373FB4AE956}" dt="2021-11-19T17:38:44.745" v="8" actId="47"/>
        <pc:sldMkLst>
          <pc:docMk/>
          <pc:sldMk cId="1098845349" sldId="293"/>
        </pc:sldMkLst>
      </pc:sldChg>
      <pc:sldChg chg="del">
        <pc:chgData name="Hagen, Erik" userId="21bbe2ec-0a78-4d08-a98f-74e919d393dd" providerId="ADAL" clId="{E7983994-4B0A-43DE-AB09-E373FB4AE956}" dt="2021-11-19T17:38:46.323" v="9" actId="47"/>
        <pc:sldMkLst>
          <pc:docMk/>
          <pc:sldMk cId="3418911779" sldId="294"/>
        </pc:sldMkLst>
      </pc:sldChg>
      <pc:sldChg chg="del">
        <pc:chgData name="Hagen, Erik" userId="21bbe2ec-0a78-4d08-a98f-74e919d393dd" providerId="ADAL" clId="{E7983994-4B0A-43DE-AB09-E373FB4AE956}" dt="2021-11-19T17:38:49.288" v="10" actId="47"/>
        <pc:sldMkLst>
          <pc:docMk/>
          <pc:sldMk cId="2263761623" sldId="295"/>
        </pc:sldMkLst>
      </pc:sldChg>
      <pc:sldChg chg="del">
        <pc:chgData name="Hagen, Erik" userId="21bbe2ec-0a78-4d08-a98f-74e919d393dd" providerId="ADAL" clId="{E7983994-4B0A-43DE-AB09-E373FB4AE956}" dt="2021-11-19T17:38:51.373" v="11" actId="47"/>
        <pc:sldMkLst>
          <pc:docMk/>
          <pc:sldMk cId="464737896" sldId="296"/>
        </pc:sldMkLst>
      </pc:sldChg>
      <pc:sldChg chg="addSp delSp modSp del mod ord modNotesTx">
        <pc:chgData name="Hagen, Erik" userId="21bbe2ec-0a78-4d08-a98f-74e919d393dd" providerId="ADAL" clId="{E7983994-4B0A-43DE-AB09-E373FB4AE956}" dt="2021-11-23T01:05:11.328" v="11805" actId="47"/>
        <pc:sldMkLst>
          <pc:docMk/>
          <pc:sldMk cId="2745545426" sldId="298"/>
        </pc:sldMkLst>
        <pc:spChg chg="mod">
          <ac:chgData name="Hagen, Erik" userId="21bbe2ec-0a78-4d08-a98f-74e919d393dd" providerId="ADAL" clId="{E7983994-4B0A-43DE-AB09-E373FB4AE956}" dt="2021-11-19T20:51:16.987" v="783" actId="20577"/>
          <ac:spMkLst>
            <pc:docMk/>
            <pc:sldMk cId="2745545426" sldId="298"/>
            <ac:spMk id="3" creationId="{6B4CFAB8-A838-4DB4-9480-5788FBC0BE94}"/>
          </ac:spMkLst>
        </pc:spChg>
        <pc:spChg chg="add del mod">
          <ac:chgData name="Hagen, Erik" userId="21bbe2ec-0a78-4d08-a98f-74e919d393dd" providerId="ADAL" clId="{E7983994-4B0A-43DE-AB09-E373FB4AE956}" dt="2021-11-19T20:43:21.975" v="746" actId="478"/>
          <ac:spMkLst>
            <pc:docMk/>
            <pc:sldMk cId="2745545426" sldId="298"/>
            <ac:spMk id="5" creationId="{619D1FD4-BF00-46F3-9DD0-BA699C28AC06}"/>
          </ac:spMkLst>
        </pc:spChg>
        <pc:spChg chg="add mod">
          <ac:chgData name="Hagen, Erik" userId="21bbe2ec-0a78-4d08-a98f-74e919d393dd" providerId="ADAL" clId="{E7983994-4B0A-43DE-AB09-E373FB4AE956}" dt="2021-11-19T20:58:15.437" v="790" actId="20577"/>
          <ac:spMkLst>
            <pc:docMk/>
            <pc:sldMk cId="2745545426" sldId="298"/>
            <ac:spMk id="6" creationId="{AB274C91-0391-4BAD-8486-38BEC98F44EC}"/>
          </ac:spMkLst>
        </pc:spChg>
        <pc:spChg chg="add mod">
          <ac:chgData name="Hagen, Erik" userId="21bbe2ec-0a78-4d08-a98f-74e919d393dd" providerId="ADAL" clId="{E7983994-4B0A-43DE-AB09-E373FB4AE956}" dt="2021-11-22T23:49:22.633" v="10353" actId="13926"/>
          <ac:spMkLst>
            <pc:docMk/>
            <pc:sldMk cId="2745545426" sldId="298"/>
            <ac:spMk id="7" creationId="{D429C6B7-D57E-4377-980F-56D3FE3F7165}"/>
          </ac:spMkLst>
        </pc:spChg>
        <pc:spChg chg="add mod">
          <ac:chgData name="Hagen, Erik" userId="21bbe2ec-0a78-4d08-a98f-74e919d393dd" providerId="ADAL" clId="{E7983994-4B0A-43DE-AB09-E373FB4AE956}" dt="2021-11-19T20:45:16.035" v="756" actId="207"/>
          <ac:spMkLst>
            <pc:docMk/>
            <pc:sldMk cId="2745545426" sldId="298"/>
            <ac:spMk id="8" creationId="{5A019BC8-3FBB-47C4-8EAA-5922DD87E19A}"/>
          </ac:spMkLst>
        </pc:spChg>
        <pc:picChg chg="add mod">
          <ac:chgData name="Hagen, Erik" userId="21bbe2ec-0a78-4d08-a98f-74e919d393dd" providerId="ADAL" clId="{E7983994-4B0A-43DE-AB09-E373FB4AE956}" dt="2021-11-19T20:43:05.754" v="744" actId="1076"/>
          <ac:picMkLst>
            <pc:docMk/>
            <pc:sldMk cId="2745545426" sldId="298"/>
            <ac:picMk id="4" creationId="{FF775342-0847-439D-AFF4-B9E1759104F9}"/>
          </ac:picMkLst>
        </pc:picChg>
        <pc:picChg chg="add mod">
          <ac:chgData name="Hagen, Erik" userId="21bbe2ec-0a78-4d08-a98f-74e919d393dd" providerId="ADAL" clId="{E7983994-4B0A-43DE-AB09-E373FB4AE956}" dt="2021-11-19T21:11:35.619" v="894" actId="1076"/>
          <ac:picMkLst>
            <pc:docMk/>
            <pc:sldMk cId="2745545426" sldId="298"/>
            <ac:picMk id="10" creationId="{2E36A693-4D20-445D-AFAE-DBA839A129A4}"/>
          </ac:picMkLst>
        </pc:picChg>
      </pc:sldChg>
      <pc:sldChg chg="addSp delSp modSp add mod ord modNotesTx">
        <pc:chgData name="Hagen, Erik" userId="21bbe2ec-0a78-4d08-a98f-74e919d393dd" providerId="ADAL" clId="{E7983994-4B0A-43DE-AB09-E373FB4AE956}" dt="2021-11-23T10:27:52.564" v="12829" actId="20577"/>
        <pc:sldMkLst>
          <pc:docMk/>
          <pc:sldMk cId="1319317004" sldId="299"/>
        </pc:sldMkLst>
        <pc:spChg chg="add mod">
          <ac:chgData name="Hagen, Erik" userId="21bbe2ec-0a78-4d08-a98f-74e919d393dd" providerId="ADAL" clId="{E7983994-4B0A-43DE-AB09-E373FB4AE956}" dt="2021-11-23T00:33:47.840" v="10772" actId="1076"/>
          <ac:spMkLst>
            <pc:docMk/>
            <pc:sldMk cId="1319317004" sldId="299"/>
            <ac:spMk id="2" creationId="{B94F01A6-0E08-474D-B93D-96B716E1AB62}"/>
          </ac:spMkLst>
        </pc:spChg>
        <pc:spChg chg="mod">
          <ac:chgData name="Hagen, Erik" userId="21bbe2ec-0a78-4d08-a98f-74e919d393dd" providerId="ADAL" clId="{E7983994-4B0A-43DE-AB09-E373FB4AE956}" dt="2021-11-19T17:57:11.787" v="339" actId="20577"/>
          <ac:spMkLst>
            <pc:docMk/>
            <pc:sldMk cId="1319317004" sldId="299"/>
            <ac:spMk id="5" creationId="{8BF84853-3C90-4E3A-A5C2-C99E9EA187BF}"/>
          </ac:spMkLst>
        </pc:spChg>
        <pc:spChg chg="add del mod">
          <ac:chgData name="Hagen, Erik" userId="21bbe2ec-0a78-4d08-a98f-74e919d393dd" providerId="ADAL" clId="{E7983994-4B0A-43DE-AB09-E373FB4AE956}" dt="2021-11-23T02:15:50.710" v="12668" actId="20577"/>
          <ac:spMkLst>
            <pc:docMk/>
            <pc:sldMk cId="1319317004" sldId="299"/>
            <ac:spMk id="6" creationId="{B4E7F0AD-C2C8-4A1D-A45E-6540BF30C7EF}"/>
          </ac:spMkLst>
        </pc:spChg>
        <pc:spChg chg="del">
          <ac:chgData name="Hagen, Erik" userId="21bbe2ec-0a78-4d08-a98f-74e919d393dd" providerId="ADAL" clId="{E7983994-4B0A-43DE-AB09-E373FB4AE956}" dt="2021-11-19T17:39:42.907" v="15" actId="478"/>
          <ac:spMkLst>
            <pc:docMk/>
            <pc:sldMk cId="1319317004" sldId="299"/>
            <ac:spMk id="7" creationId="{2021E347-3EA7-4046-B671-701FDC52579D}"/>
          </ac:spMkLst>
        </pc:spChg>
        <pc:spChg chg="add mod">
          <ac:chgData name="Hagen, Erik" userId="21bbe2ec-0a78-4d08-a98f-74e919d393dd" providerId="ADAL" clId="{E7983994-4B0A-43DE-AB09-E373FB4AE956}" dt="2021-11-23T01:40:48.837" v="12536" actId="20577"/>
          <ac:spMkLst>
            <pc:docMk/>
            <pc:sldMk cId="1319317004" sldId="299"/>
            <ac:spMk id="7" creationId="{3EB90E40-98F5-4944-BFD4-CD2DC12F0431}"/>
          </ac:spMkLst>
        </pc:spChg>
        <pc:spChg chg="add mod">
          <ac:chgData name="Hagen, Erik" userId="21bbe2ec-0a78-4d08-a98f-74e919d393dd" providerId="ADAL" clId="{E7983994-4B0A-43DE-AB09-E373FB4AE956}" dt="2021-11-23T00:22:26.610" v="10690" actId="20577"/>
          <ac:spMkLst>
            <pc:docMk/>
            <pc:sldMk cId="1319317004" sldId="299"/>
            <ac:spMk id="8" creationId="{8AAD6856-ACF4-4E13-839C-D12355F6C2F2}"/>
          </ac:spMkLst>
        </pc:spChg>
        <pc:spChg chg="add mod">
          <ac:chgData name="Hagen, Erik" userId="21bbe2ec-0a78-4d08-a98f-74e919d393dd" providerId="ADAL" clId="{E7983994-4B0A-43DE-AB09-E373FB4AE956}" dt="2021-11-23T10:27:47.558" v="12827" actId="20577"/>
          <ac:spMkLst>
            <pc:docMk/>
            <pc:sldMk cId="1319317004" sldId="299"/>
            <ac:spMk id="9" creationId="{DE131D3A-A4E9-4C30-BECD-2C9EEA64FD5E}"/>
          </ac:spMkLst>
        </pc:spChg>
        <pc:spChg chg="add mod">
          <ac:chgData name="Hagen, Erik" userId="21bbe2ec-0a78-4d08-a98f-74e919d393dd" providerId="ADAL" clId="{E7983994-4B0A-43DE-AB09-E373FB4AE956}" dt="2021-11-23T10:27:52.564" v="12829" actId="20577"/>
          <ac:spMkLst>
            <pc:docMk/>
            <pc:sldMk cId="1319317004" sldId="299"/>
            <ac:spMk id="10" creationId="{CD302E33-94DB-425E-8FC8-CB0831366590}"/>
          </ac:spMkLst>
        </pc:spChg>
        <pc:spChg chg="add mod">
          <ac:chgData name="Hagen, Erik" userId="21bbe2ec-0a78-4d08-a98f-74e919d393dd" providerId="ADAL" clId="{E7983994-4B0A-43DE-AB09-E373FB4AE956}" dt="2021-11-23T00:26:20.918" v="10715" actId="20577"/>
          <ac:spMkLst>
            <pc:docMk/>
            <pc:sldMk cId="1319317004" sldId="299"/>
            <ac:spMk id="11" creationId="{EECD6798-70DF-49FB-AEF3-0E41C47904FE}"/>
          </ac:spMkLst>
        </pc:spChg>
        <pc:spChg chg="add del mod">
          <ac:chgData name="Hagen, Erik" userId="21bbe2ec-0a78-4d08-a98f-74e919d393dd" providerId="ADAL" clId="{E7983994-4B0A-43DE-AB09-E373FB4AE956}" dt="2021-11-23T02:15:42.050" v="12667" actId="478"/>
          <ac:spMkLst>
            <pc:docMk/>
            <pc:sldMk cId="1319317004" sldId="299"/>
            <ac:spMk id="12" creationId="{2DA0DCCF-8A31-4F56-9055-353F6E98C270}"/>
          </ac:spMkLst>
        </pc:spChg>
        <pc:spChg chg="add mod">
          <ac:chgData name="Hagen, Erik" userId="21bbe2ec-0a78-4d08-a98f-74e919d393dd" providerId="ADAL" clId="{E7983994-4B0A-43DE-AB09-E373FB4AE956}" dt="2021-11-23T00:33:44.003" v="10771" actId="1076"/>
          <ac:spMkLst>
            <pc:docMk/>
            <pc:sldMk cId="1319317004" sldId="299"/>
            <ac:spMk id="13" creationId="{7F32ACF9-DA50-4CAD-B7C9-E0D88516CC5E}"/>
          </ac:spMkLst>
        </pc:spChg>
        <pc:picChg chg="add del mod">
          <ac:chgData name="Hagen, Erik" userId="21bbe2ec-0a78-4d08-a98f-74e919d393dd" providerId="ADAL" clId="{E7983994-4B0A-43DE-AB09-E373FB4AE956}" dt="2021-11-19T17:46:46.545" v="285"/>
          <ac:picMkLst>
            <pc:docMk/>
            <pc:sldMk cId="1319317004" sldId="299"/>
            <ac:picMk id="3" creationId="{C23AB0AE-2FD8-4B55-BC31-7829137FE610}"/>
          </ac:picMkLst>
        </pc:picChg>
      </pc:sldChg>
      <pc:sldChg chg="del">
        <pc:chgData name="Hagen, Erik" userId="21bbe2ec-0a78-4d08-a98f-74e919d393dd" providerId="ADAL" clId="{E7983994-4B0A-43DE-AB09-E373FB4AE956}" dt="2021-11-19T17:38:03.986" v="0" actId="47"/>
        <pc:sldMkLst>
          <pc:docMk/>
          <pc:sldMk cId="1623281186" sldId="299"/>
        </pc:sldMkLst>
      </pc:sldChg>
      <pc:sldChg chg="new del">
        <pc:chgData name="Hagen, Erik" userId="21bbe2ec-0a78-4d08-a98f-74e919d393dd" providerId="ADAL" clId="{E7983994-4B0A-43DE-AB09-E373FB4AE956}" dt="2021-11-19T17:39:17.398" v="14" actId="47"/>
        <pc:sldMkLst>
          <pc:docMk/>
          <pc:sldMk cId="1234227875" sldId="300"/>
        </pc:sldMkLst>
      </pc:sldChg>
      <pc:sldChg chg="add del">
        <pc:chgData name="Hagen, Erik" userId="21bbe2ec-0a78-4d08-a98f-74e919d393dd" providerId="ADAL" clId="{E7983994-4B0A-43DE-AB09-E373FB4AE956}" dt="2021-11-23T10:20:41.356" v="12792" actId="47"/>
        <pc:sldMkLst>
          <pc:docMk/>
          <pc:sldMk cId="3093241099" sldId="300"/>
        </pc:sldMkLst>
      </pc:sldChg>
      <pc:sldChg chg="add del">
        <pc:chgData name="Hagen, Erik" userId="21bbe2ec-0a78-4d08-a98f-74e919d393dd" providerId="ADAL" clId="{E7983994-4B0A-43DE-AB09-E373FB4AE956}" dt="2021-11-23T10:20:41.356" v="12792" actId="47"/>
        <pc:sldMkLst>
          <pc:docMk/>
          <pc:sldMk cId="2398871914" sldId="301"/>
        </pc:sldMkLst>
      </pc:sldChg>
      <pc:sldChg chg="addSp delSp modSp add mod ord modAnim modNotesTx">
        <pc:chgData name="Hagen, Erik" userId="21bbe2ec-0a78-4d08-a98f-74e919d393dd" providerId="ADAL" clId="{E7983994-4B0A-43DE-AB09-E373FB4AE956}" dt="2021-11-23T10:30:49.183" v="12845"/>
        <pc:sldMkLst>
          <pc:docMk/>
          <pc:sldMk cId="2301585263" sldId="302"/>
        </pc:sldMkLst>
        <pc:spChg chg="add mod">
          <ac:chgData name="Hagen, Erik" userId="21bbe2ec-0a78-4d08-a98f-74e919d393dd" providerId="ADAL" clId="{E7983994-4B0A-43DE-AB09-E373FB4AE956}" dt="2021-11-22T23:50:10.366" v="10363" actId="14100"/>
          <ac:spMkLst>
            <pc:docMk/>
            <pc:sldMk cId="2301585263" sldId="302"/>
            <ac:spMk id="2" creationId="{4C88C1F7-36A4-47A3-8202-989395AC7E5C}"/>
          </ac:spMkLst>
        </pc:spChg>
        <pc:spChg chg="add mod">
          <ac:chgData name="Hagen, Erik" userId="21bbe2ec-0a78-4d08-a98f-74e919d393dd" providerId="ADAL" clId="{E7983994-4B0A-43DE-AB09-E373FB4AE956}" dt="2021-11-23T10:29:37.440" v="12838" actId="1076"/>
          <ac:spMkLst>
            <pc:docMk/>
            <pc:sldMk cId="2301585263" sldId="302"/>
            <ac:spMk id="4" creationId="{30983B2A-0C36-4C56-841D-36951B6C0DB5}"/>
          </ac:spMkLst>
        </pc:spChg>
        <pc:spChg chg="mod">
          <ac:chgData name="Hagen, Erik" userId="21bbe2ec-0a78-4d08-a98f-74e919d393dd" providerId="ADAL" clId="{E7983994-4B0A-43DE-AB09-E373FB4AE956}" dt="2021-11-19T17:53:48.265" v="329" actId="20577"/>
          <ac:spMkLst>
            <pc:docMk/>
            <pc:sldMk cId="2301585263" sldId="302"/>
            <ac:spMk id="5" creationId="{8BF84853-3C90-4E3A-A5C2-C99E9EA187BF}"/>
          </ac:spMkLst>
        </pc:spChg>
        <pc:spChg chg="add mod">
          <ac:chgData name="Hagen, Erik" userId="21bbe2ec-0a78-4d08-a98f-74e919d393dd" providerId="ADAL" clId="{E7983994-4B0A-43DE-AB09-E373FB4AE956}" dt="2021-11-22T23:50:36.670" v="10368" actId="1076"/>
          <ac:spMkLst>
            <pc:docMk/>
            <pc:sldMk cId="2301585263" sldId="302"/>
            <ac:spMk id="6" creationId="{22E5C8D1-28BE-46AE-A9CA-B2FD26DF6EC5}"/>
          </ac:spMkLst>
        </pc:spChg>
        <pc:spChg chg="del">
          <ac:chgData name="Hagen, Erik" userId="21bbe2ec-0a78-4d08-a98f-74e919d393dd" providerId="ADAL" clId="{E7983994-4B0A-43DE-AB09-E373FB4AE956}" dt="2021-11-19T17:47:23.286" v="305"/>
          <ac:spMkLst>
            <pc:docMk/>
            <pc:sldMk cId="2301585263" sldId="302"/>
            <ac:spMk id="6" creationId="{B4E7F0AD-C2C8-4A1D-A45E-6540BF30C7EF}"/>
          </ac:spMkLst>
        </pc:spChg>
        <pc:spChg chg="del mod">
          <ac:chgData name="Hagen, Erik" userId="21bbe2ec-0a78-4d08-a98f-74e919d393dd" providerId="ADAL" clId="{E7983994-4B0A-43DE-AB09-E373FB4AE956}" dt="2021-11-22T12:22:52.680" v="8577" actId="478"/>
          <ac:spMkLst>
            <pc:docMk/>
            <pc:sldMk cId="2301585263" sldId="302"/>
            <ac:spMk id="7" creationId="{2021E347-3EA7-4046-B671-701FDC52579D}"/>
          </ac:spMkLst>
        </pc:spChg>
        <pc:spChg chg="add mod">
          <ac:chgData name="Hagen, Erik" userId="21bbe2ec-0a78-4d08-a98f-74e919d393dd" providerId="ADAL" clId="{E7983994-4B0A-43DE-AB09-E373FB4AE956}" dt="2021-11-22T23:51:05.242" v="10371" actId="1076"/>
          <ac:spMkLst>
            <pc:docMk/>
            <pc:sldMk cId="2301585263" sldId="302"/>
            <ac:spMk id="8" creationId="{984FC058-7521-450B-9452-A981B7A5CDCF}"/>
          </ac:spMkLst>
        </pc:spChg>
        <pc:spChg chg="add del mod">
          <ac:chgData name="Hagen, Erik" userId="21bbe2ec-0a78-4d08-a98f-74e919d393dd" providerId="ADAL" clId="{E7983994-4B0A-43DE-AB09-E373FB4AE956}" dt="2021-11-22T23:52:51.441" v="10374" actId="478"/>
          <ac:spMkLst>
            <pc:docMk/>
            <pc:sldMk cId="2301585263" sldId="302"/>
            <ac:spMk id="9" creationId="{87335DC9-9417-43C8-B45D-8320F4CD18F9}"/>
          </ac:spMkLst>
        </pc:spChg>
        <pc:spChg chg="add mod">
          <ac:chgData name="Hagen, Erik" userId="21bbe2ec-0a78-4d08-a98f-74e919d393dd" providerId="ADAL" clId="{E7983994-4B0A-43DE-AB09-E373FB4AE956}" dt="2021-11-22T23:54:38.320" v="10399" actId="20577"/>
          <ac:spMkLst>
            <pc:docMk/>
            <pc:sldMk cId="2301585263" sldId="302"/>
            <ac:spMk id="11" creationId="{64C8C9CE-EEA9-4386-BBE0-0B5CFDA15354}"/>
          </ac:spMkLst>
        </pc:spChg>
        <pc:spChg chg="add mod">
          <ac:chgData name="Hagen, Erik" userId="21bbe2ec-0a78-4d08-a98f-74e919d393dd" providerId="ADAL" clId="{E7983994-4B0A-43DE-AB09-E373FB4AE956}" dt="2021-11-22T23:58:33.591" v="10419" actId="692"/>
          <ac:spMkLst>
            <pc:docMk/>
            <pc:sldMk cId="2301585263" sldId="302"/>
            <ac:spMk id="21" creationId="{F3DAD819-7E69-43B4-93F0-FBE21AC7C824}"/>
          </ac:spMkLst>
        </pc:spChg>
        <pc:picChg chg="add mod">
          <ac:chgData name="Hagen, Erik" userId="21bbe2ec-0a78-4d08-a98f-74e919d393dd" providerId="ADAL" clId="{E7983994-4B0A-43DE-AB09-E373FB4AE956}" dt="2021-11-22T23:58:07.548" v="10416" actId="1076"/>
          <ac:picMkLst>
            <pc:docMk/>
            <pc:sldMk cId="2301585263" sldId="302"/>
            <ac:picMk id="3" creationId="{C2012A7E-81AA-4601-B88F-CFAE330E6798}"/>
          </ac:picMkLst>
        </pc:picChg>
        <pc:picChg chg="add mod">
          <ac:chgData name="Hagen, Erik" userId="21bbe2ec-0a78-4d08-a98f-74e919d393dd" providerId="ADAL" clId="{E7983994-4B0A-43DE-AB09-E373FB4AE956}" dt="2021-11-22T23:54:34.943" v="10398" actId="1076"/>
          <ac:picMkLst>
            <pc:docMk/>
            <pc:sldMk cId="2301585263" sldId="302"/>
            <ac:picMk id="10" creationId="{0DB5A231-0FD2-48C3-A4BF-3FEB89C2A14B}"/>
          </ac:picMkLst>
        </pc:picChg>
        <pc:picChg chg="add mod">
          <ac:chgData name="Hagen, Erik" userId="21bbe2ec-0a78-4d08-a98f-74e919d393dd" providerId="ADAL" clId="{E7983994-4B0A-43DE-AB09-E373FB4AE956}" dt="2021-11-23T00:00:40.078" v="10423"/>
          <ac:picMkLst>
            <pc:docMk/>
            <pc:sldMk cId="2301585263" sldId="302"/>
            <ac:picMk id="22" creationId="{5F086A9F-26B7-487B-803F-815915C2D3CB}"/>
          </ac:picMkLst>
        </pc:picChg>
        <pc:cxnChg chg="add mod">
          <ac:chgData name="Hagen, Erik" userId="21bbe2ec-0a78-4d08-a98f-74e919d393dd" providerId="ADAL" clId="{E7983994-4B0A-43DE-AB09-E373FB4AE956}" dt="2021-11-23T10:30:26.277" v="12842" actId="692"/>
          <ac:cxnSpMkLst>
            <pc:docMk/>
            <pc:sldMk cId="2301585263" sldId="302"/>
            <ac:cxnSpMk id="9" creationId="{99997535-D0DA-4561-AB4E-2AE89BD23178}"/>
          </ac:cxnSpMkLst>
        </pc:cxnChg>
        <pc:cxnChg chg="add mod">
          <ac:chgData name="Hagen, Erik" userId="21bbe2ec-0a78-4d08-a98f-74e919d393dd" providerId="ADAL" clId="{E7983994-4B0A-43DE-AB09-E373FB4AE956}" dt="2021-11-22T23:56:21.816" v="10408" actId="14100"/>
          <ac:cxnSpMkLst>
            <pc:docMk/>
            <pc:sldMk cId="2301585263" sldId="302"/>
            <ac:cxnSpMk id="13" creationId="{876BF994-9121-420F-B406-FF9E513ADE9A}"/>
          </ac:cxnSpMkLst>
        </pc:cxnChg>
        <pc:cxnChg chg="add mod">
          <ac:chgData name="Hagen, Erik" userId="21bbe2ec-0a78-4d08-a98f-74e919d393dd" providerId="ADAL" clId="{E7983994-4B0A-43DE-AB09-E373FB4AE956}" dt="2021-11-22T23:56:16.449" v="10407" actId="14100"/>
          <ac:cxnSpMkLst>
            <pc:docMk/>
            <pc:sldMk cId="2301585263" sldId="302"/>
            <ac:cxnSpMk id="15" creationId="{D8795BB7-17AA-4901-9F0C-F31806DD0BC6}"/>
          </ac:cxnSpMkLst>
        </pc:cxnChg>
        <pc:cxnChg chg="add mod">
          <ac:chgData name="Hagen, Erik" userId="21bbe2ec-0a78-4d08-a98f-74e919d393dd" providerId="ADAL" clId="{E7983994-4B0A-43DE-AB09-E373FB4AE956}" dt="2021-11-22T23:56:06.665" v="10406" actId="13822"/>
          <ac:cxnSpMkLst>
            <pc:docMk/>
            <pc:sldMk cId="2301585263" sldId="302"/>
            <ac:cxnSpMk id="18" creationId="{C797B256-192C-4214-AEE0-93678E4E79FB}"/>
          </ac:cxnSpMkLst>
        </pc:cxnChg>
      </pc:sldChg>
      <pc:sldChg chg="modSp new del mod">
        <pc:chgData name="Hagen, Erik" userId="21bbe2ec-0a78-4d08-a98f-74e919d393dd" providerId="ADAL" clId="{E7983994-4B0A-43DE-AB09-E373FB4AE956}" dt="2021-11-22T12:22:38.319" v="8576" actId="47"/>
        <pc:sldMkLst>
          <pc:docMk/>
          <pc:sldMk cId="729790954" sldId="303"/>
        </pc:sldMkLst>
        <pc:spChg chg="mod">
          <ac:chgData name="Hagen, Erik" userId="21bbe2ec-0a78-4d08-a98f-74e919d393dd" providerId="ADAL" clId="{E7983994-4B0A-43DE-AB09-E373FB4AE956}" dt="2021-11-20T23:01:41.552" v="1189" actId="20577"/>
          <ac:spMkLst>
            <pc:docMk/>
            <pc:sldMk cId="729790954" sldId="303"/>
            <ac:spMk id="2" creationId="{BB5A4881-AB84-467A-B4E2-51C0191B7286}"/>
          </ac:spMkLst>
        </pc:spChg>
        <pc:spChg chg="mod">
          <ac:chgData name="Hagen, Erik" userId="21bbe2ec-0a78-4d08-a98f-74e919d393dd" providerId="ADAL" clId="{E7983994-4B0A-43DE-AB09-E373FB4AE956}" dt="2021-11-19T18:01:59.035" v="578" actId="20577"/>
          <ac:spMkLst>
            <pc:docMk/>
            <pc:sldMk cId="729790954" sldId="303"/>
            <ac:spMk id="3" creationId="{A51143BC-241B-46EA-8F01-6E454EE4A9C4}"/>
          </ac:spMkLst>
        </pc:spChg>
        <pc:spChg chg="mod">
          <ac:chgData name="Hagen, Erik" userId="21bbe2ec-0a78-4d08-a98f-74e919d393dd" providerId="ADAL" clId="{E7983994-4B0A-43DE-AB09-E373FB4AE956}" dt="2021-11-19T18:02:21.924" v="599" actId="20577"/>
          <ac:spMkLst>
            <pc:docMk/>
            <pc:sldMk cId="729790954" sldId="303"/>
            <ac:spMk id="4" creationId="{4E44B188-1613-4B97-B5AE-416E46CBDA4A}"/>
          </ac:spMkLst>
        </pc:spChg>
      </pc:sldChg>
      <pc:sldChg chg="modSp add del mod">
        <pc:chgData name="Hagen, Erik" userId="21bbe2ec-0a78-4d08-a98f-74e919d393dd" providerId="ADAL" clId="{E7983994-4B0A-43DE-AB09-E373FB4AE956}" dt="2021-11-20T23:01:56.704" v="1190" actId="47"/>
        <pc:sldMkLst>
          <pc:docMk/>
          <pc:sldMk cId="503976524" sldId="304"/>
        </pc:sldMkLst>
        <pc:spChg chg="mod">
          <ac:chgData name="Hagen, Erik" userId="21bbe2ec-0a78-4d08-a98f-74e919d393dd" providerId="ADAL" clId="{E7983994-4B0A-43DE-AB09-E373FB4AE956}" dt="2021-11-19T17:57:28.831" v="346" actId="20577"/>
          <ac:spMkLst>
            <pc:docMk/>
            <pc:sldMk cId="503976524" sldId="304"/>
            <ac:spMk id="5" creationId="{8BF84853-3C90-4E3A-A5C2-C99E9EA187BF}"/>
          </ac:spMkLst>
        </pc:spChg>
        <pc:spChg chg="mod">
          <ac:chgData name="Hagen, Erik" userId="21bbe2ec-0a78-4d08-a98f-74e919d393dd" providerId="ADAL" clId="{E7983994-4B0A-43DE-AB09-E373FB4AE956}" dt="2021-11-19T17:58:59.777" v="414" actId="6549"/>
          <ac:spMkLst>
            <pc:docMk/>
            <pc:sldMk cId="503976524" sldId="304"/>
            <ac:spMk id="6" creationId="{B4E7F0AD-C2C8-4A1D-A45E-6540BF30C7EF}"/>
          </ac:spMkLst>
        </pc:spChg>
      </pc:sldChg>
      <pc:sldChg chg="addSp modSp new mod ord">
        <pc:chgData name="Hagen, Erik" userId="21bbe2ec-0a78-4d08-a98f-74e919d393dd" providerId="ADAL" clId="{E7983994-4B0A-43DE-AB09-E373FB4AE956}" dt="2021-11-23T10:18:47.844" v="12790" actId="13926"/>
        <pc:sldMkLst>
          <pc:docMk/>
          <pc:sldMk cId="4130278898" sldId="305"/>
        </pc:sldMkLst>
        <pc:spChg chg="mod">
          <ac:chgData name="Hagen, Erik" userId="21bbe2ec-0a78-4d08-a98f-74e919d393dd" providerId="ADAL" clId="{E7983994-4B0A-43DE-AB09-E373FB4AE956}" dt="2021-11-19T21:10:19.144" v="885" actId="20577"/>
          <ac:spMkLst>
            <pc:docMk/>
            <pc:sldMk cId="4130278898" sldId="305"/>
            <ac:spMk id="2" creationId="{3A44FB81-21D6-4BB0-ABC9-815E1B5085D1}"/>
          </ac:spMkLst>
        </pc:spChg>
        <pc:spChg chg="mod">
          <ac:chgData name="Hagen, Erik" userId="21bbe2ec-0a78-4d08-a98f-74e919d393dd" providerId="ADAL" clId="{E7983994-4B0A-43DE-AB09-E373FB4AE956}" dt="2021-11-23T10:18:47.844" v="12790" actId="13926"/>
          <ac:spMkLst>
            <pc:docMk/>
            <pc:sldMk cId="4130278898" sldId="305"/>
            <ac:spMk id="3" creationId="{DB2FFFEF-C66F-4EA1-9BD9-2176AF74BAB4}"/>
          </ac:spMkLst>
        </pc:spChg>
        <pc:picChg chg="add mod">
          <ac:chgData name="Hagen, Erik" userId="21bbe2ec-0a78-4d08-a98f-74e919d393dd" providerId="ADAL" clId="{E7983994-4B0A-43DE-AB09-E373FB4AE956}" dt="2021-11-19T21:09:16.329" v="831" actId="1076"/>
          <ac:picMkLst>
            <pc:docMk/>
            <pc:sldMk cId="4130278898" sldId="305"/>
            <ac:picMk id="5" creationId="{334475C3-89B3-40BC-863A-22A4FD3D7963}"/>
          </ac:picMkLst>
        </pc:picChg>
        <pc:picChg chg="add mod">
          <ac:chgData name="Hagen, Erik" userId="21bbe2ec-0a78-4d08-a98f-74e919d393dd" providerId="ADAL" clId="{E7983994-4B0A-43DE-AB09-E373FB4AE956}" dt="2021-11-19T21:11:41.313" v="895" actId="1076"/>
          <ac:picMkLst>
            <pc:docMk/>
            <pc:sldMk cId="4130278898" sldId="305"/>
            <ac:picMk id="6" creationId="{DF149095-37AE-40DD-8BDC-1AB5644ACA83}"/>
          </ac:picMkLst>
        </pc:picChg>
      </pc:sldChg>
      <pc:sldChg chg="addSp delSp modSp new mod ord">
        <pc:chgData name="Hagen, Erik" userId="21bbe2ec-0a78-4d08-a98f-74e919d393dd" providerId="ADAL" clId="{E7983994-4B0A-43DE-AB09-E373FB4AE956}" dt="2021-11-23T01:06:05.403" v="11811" actId="1076"/>
        <pc:sldMkLst>
          <pc:docMk/>
          <pc:sldMk cId="4204896444" sldId="306"/>
        </pc:sldMkLst>
        <pc:spChg chg="mod">
          <ac:chgData name="Hagen, Erik" userId="21bbe2ec-0a78-4d08-a98f-74e919d393dd" providerId="ADAL" clId="{E7983994-4B0A-43DE-AB09-E373FB4AE956}" dt="2021-11-23T01:05:55.316" v="11810" actId="14100"/>
          <ac:spMkLst>
            <pc:docMk/>
            <pc:sldMk cId="4204896444" sldId="306"/>
            <ac:spMk id="2" creationId="{38549741-266C-4C76-B920-272DBC684BBC}"/>
          </ac:spMkLst>
        </pc:spChg>
        <pc:spChg chg="del">
          <ac:chgData name="Hagen, Erik" userId="21bbe2ec-0a78-4d08-a98f-74e919d393dd" providerId="ADAL" clId="{E7983994-4B0A-43DE-AB09-E373FB4AE956}" dt="2021-11-19T21:34:13.719" v="906" actId="478"/>
          <ac:spMkLst>
            <pc:docMk/>
            <pc:sldMk cId="4204896444" sldId="306"/>
            <ac:spMk id="3" creationId="{919E9944-01D2-4207-B5DC-B140DC58E16C}"/>
          </ac:spMkLst>
        </pc:spChg>
        <pc:spChg chg="add mod">
          <ac:chgData name="Hagen, Erik" userId="21bbe2ec-0a78-4d08-a98f-74e919d393dd" providerId="ADAL" clId="{E7983994-4B0A-43DE-AB09-E373FB4AE956}" dt="2021-11-23T01:06:05.403" v="11811" actId="1076"/>
          <ac:spMkLst>
            <pc:docMk/>
            <pc:sldMk cId="4204896444" sldId="306"/>
            <ac:spMk id="7" creationId="{9D5A4597-A1C0-4F7D-8344-649629B4F3E2}"/>
          </ac:spMkLst>
        </pc:spChg>
        <pc:spChg chg="add mod">
          <ac:chgData name="Hagen, Erik" userId="21bbe2ec-0a78-4d08-a98f-74e919d393dd" providerId="ADAL" clId="{E7983994-4B0A-43DE-AB09-E373FB4AE956}" dt="2021-11-23T01:06:05.403" v="11811" actId="1076"/>
          <ac:spMkLst>
            <pc:docMk/>
            <pc:sldMk cId="4204896444" sldId="306"/>
            <ac:spMk id="8" creationId="{8D29BB05-0FA0-41FA-95C9-7BC9FA89E3D5}"/>
          </ac:spMkLst>
        </pc:spChg>
        <pc:spChg chg="add mod">
          <ac:chgData name="Hagen, Erik" userId="21bbe2ec-0a78-4d08-a98f-74e919d393dd" providerId="ADAL" clId="{E7983994-4B0A-43DE-AB09-E373FB4AE956}" dt="2021-11-23T01:06:05.403" v="11811" actId="1076"/>
          <ac:spMkLst>
            <pc:docMk/>
            <pc:sldMk cId="4204896444" sldId="306"/>
            <ac:spMk id="10" creationId="{C265DF11-5D4A-4D3F-972C-34A37EAA0C9E}"/>
          </ac:spMkLst>
        </pc:spChg>
        <pc:spChg chg="add mod">
          <ac:chgData name="Hagen, Erik" userId="21bbe2ec-0a78-4d08-a98f-74e919d393dd" providerId="ADAL" clId="{E7983994-4B0A-43DE-AB09-E373FB4AE956}" dt="2021-11-23T01:06:05.403" v="11811" actId="1076"/>
          <ac:spMkLst>
            <pc:docMk/>
            <pc:sldMk cId="4204896444" sldId="306"/>
            <ac:spMk id="12" creationId="{4E96A24C-6D89-4A77-8982-A59179D2DF6A}"/>
          </ac:spMkLst>
        </pc:spChg>
        <pc:picChg chg="add mod">
          <ac:chgData name="Hagen, Erik" userId="21bbe2ec-0a78-4d08-a98f-74e919d393dd" providerId="ADAL" clId="{E7983994-4B0A-43DE-AB09-E373FB4AE956}" dt="2021-11-23T01:06:05.403" v="11811" actId="1076"/>
          <ac:picMkLst>
            <pc:docMk/>
            <pc:sldMk cId="4204896444" sldId="306"/>
            <ac:picMk id="5" creationId="{4D60C4D4-7313-4D32-B00F-C7E465830DD4}"/>
          </ac:picMkLst>
        </pc:picChg>
        <pc:picChg chg="add mod">
          <ac:chgData name="Hagen, Erik" userId="21bbe2ec-0a78-4d08-a98f-74e919d393dd" providerId="ADAL" clId="{E7983994-4B0A-43DE-AB09-E373FB4AE956}" dt="2021-11-23T01:06:05.403" v="11811" actId="1076"/>
          <ac:picMkLst>
            <pc:docMk/>
            <pc:sldMk cId="4204896444" sldId="306"/>
            <ac:picMk id="6" creationId="{8103C6A0-DC9D-460B-A053-80C98AEE3FA7}"/>
          </ac:picMkLst>
        </pc:picChg>
        <pc:picChg chg="add mod">
          <ac:chgData name="Hagen, Erik" userId="21bbe2ec-0a78-4d08-a98f-74e919d393dd" providerId="ADAL" clId="{E7983994-4B0A-43DE-AB09-E373FB4AE956}" dt="2021-11-23T00:00:57.693" v="10424"/>
          <ac:picMkLst>
            <pc:docMk/>
            <pc:sldMk cId="4204896444" sldId="306"/>
            <ac:picMk id="9" creationId="{DD44CDC5-2DE6-475F-BC09-C0AF784B1E71}"/>
          </ac:picMkLst>
        </pc:picChg>
      </pc:sldChg>
      <pc:sldChg chg="modSp new del mod">
        <pc:chgData name="Hagen, Erik" userId="21bbe2ec-0a78-4d08-a98f-74e919d393dd" providerId="ADAL" clId="{E7983994-4B0A-43DE-AB09-E373FB4AE956}" dt="2021-11-22T23:38:51.014" v="10229" actId="47"/>
        <pc:sldMkLst>
          <pc:docMk/>
          <pc:sldMk cId="1657917793" sldId="307"/>
        </pc:sldMkLst>
        <pc:spChg chg="mod">
          <ac:chgData name="Hagen, Erik" userId="21bbe2ec-0a78-4d08-a98f-74e919d393dd" providerId="ADAL" clId="{E7983994-4B0A-43DE-AB09-E373FB4AE956}" dt="2021-11-20T23:09:38.222" v="1284" actId="20577"/>
          <ac:spMkLst>
            <pc:docMk/>
            <pc:sldMk cId="1657917793" sldId="307"/>
            <ac:spMk id="4" creationId="{9558D51E-9B20-4A03-808C-73A7FD45376E}"/>
          </ac:spMkLst>
        </pc:spChg>
      </pc:sldChg>
      <pc:sldChg chg="modSp add del mod">
        <pc:chgData name="Hagen, Erik" userId="21bbe2ec-0a78-4d08-a98f-74e919d393dd" providerId="ADAL" clId="{E7983994-4B0A-43DE-AB09-E373FB4AE956}" dt="2021-11-20T23:03:33.548" v="1213" actId="47"/>
        <pc:sldMkLst>
          <pc:docMk/>
          <pc:sldMk cId="2065988769" sldId="308"/>
        </pc:sldMkLst>
        <pc:spChg chg="mod">
          <ac:chgData name="Hagen, Erik" userId="21bbe2ec-0a78-4d08-a98f-74e919d393dd" providerId="ADAL" clId="{E7983994-4B0A-43DE-AB09-E373FB4AE956}" dt="2021-11-20T23:02:28.038" v="1197" actId="20577"/>
          <ac:spMkLst>
            <pc:docMk/>
            <pc:sldMk cId="2065988769" sldId="308"/>
            <ac:spMk id="5" creationId="{8BF84853-3C90-4E3A-A5C2-C99E9EA187BF}"/>
          </ac:spMkLst>
        </pc:spChg>
        <pc:spChg chg="mod">
          <ac:chgData name="Hagen, Erik" userId="21bbe2ec-0a78-4d08-a98f-74e919d393dd" providerId="ADAL" clId="{E7983994-4B0A-43DE-AB09-E373FB4AE956}" dt="2021-11-20T23:02:48.718" v="1209" actId="20577"/>
          <ac:spMkLst>
            <pc:docMk/>
            <pc:sldMk cId="2065988769" sldId="308"/>
            <ac:spMk id="6" creationId="{B4E7F0AD-C2C8-4A1D-A45E-6540BF30C7EF}"/>
          </ac:spMkLst>
        </pc:spChg>
      </pc:sldChg>
      <pc:sldChg chg="addSp modSp add del mod ord">
        <pc:chgData name="Hagen, Erik" userId="21bbe2ec-0a78-4d08-a98f-74e919d393dd" providerId="ADAL" clId="{E7983994-4B0A-43DE-AB09-E373FB4AE956}" dt="2021-11-22T12:24:27.117" v="8583" actId="47"/>
        <pc:sldMkLst>
          <pc:docMk/>
          <pc:sldMk cId="1673570052" sldId="309"/>
        </pc:sldMkLst>
        <pc:spChg chg="mod">
          <ac:chgData name="Hagen, Erik" userId="21bbe2ec-0a78-4d08-a98f-74e919d393dd" providerId="ADAL" clId="{E7983994-4B0A-43DE-AB09-E373FB4AE956}" dt="2021-11-20T23:21:28.212" v="1537" actId="207"/>
          <ac:spMkLst>
            <pc:docMk/>
            <pc:sldMk cId="1673570052" sldId="309"/>
            <ac:spMk id="2" creationId="{BB5A4881-AB84-467A-B4E2-51C0191B7286}"/>
          </ac:spMkLst>
        </pc:spChg>
        <pc:spChg chg="mod">
          <ac:chgData name="Hagen, Erik" userId="21bbe2ec-0a78-4d08-a98f-74e919d393dd" providerId="ADAL" clId="{E7983994-4B0A-43DE-AB09-E373FB4AE956}" dt="2021-11-20T23:18:50.449" v="1442" actId="27636"/>
          <ac:spMkLst>
            <pc:docMk/>
            <pc:sldMk cId="1673570052" sldId="309"/>
            <ac:spMk id="3" creationId="{A51143BC-241B-46EA-8F01-6E454EE4A9C4}"/>
          </ac:spMkLst>
        </pc:spChg>
        <pc:spChg chg="mod">
          <ac:chgData name="Hagen, Erik" userId="21bbe2ec-0a78-4d08-a98f-74e919d393dd" providerId="ADAL" clId="{E7983994-4B0A-43DE-AB09-E373FB4AE956}" dt="2021-11-20T23:20:25.780" v="1531" actId="20577"/>
          <ac:spMkLst>
            <pc:docMk/>
            <pc:sldMk cId="1673570052" sldId="309"/>
            <ac:spMk id="4" creationId="{4E44B188-1613-4B97-B5AE-416E46CBDA4A}"/>
          </ac:spMkLst>
        </pc:spChg>
        <pc:spChg chg="add mod">
          <ac:chgData name="Hagen, Erik" userId="21bbe2ec-0a78-4d08-a98f-74e919d393dd" providerId="ADAL" clId="{E7983994-4B0A-43DE-AB09-E373FB4AE956}" dt="2021-11-21T15:27:02.020" v="2248" actId="20577"/>
          <ac:spMkLst>
            <pc:docMk/>
            <pc:sldMk cId="1673570052" sldId="309"/>
            <ac:spMk id="5" creationId="{2C6B3C50-1D42-44E0-AACB-EDE7C7A5502A}"/>
          </ac:spMkLst>
        </pc:spChg>
        <pc:picChg chg="add mod">
          <ac:chgData name="Hagen, Erik" userId="21bbe2ec-0a78-4d08-a98f-74e919d393dd" providerId="ADAL" clId="{E7983994-4B0A-43DE-AB09-E373FB4AE956}" dt="2021-11-21T15:26:51.453" v="2234" actId="1076"/>
          <ac:picMkLst>
            <pc:docMk/>
            <pc:sldMk cId="1673570052" sldId="309"/>
            <ac:picMk id="7" creationId="{E414EF8A-B5D6-448A-A0A6-C341B910E496}"/>
          </ac:picMkLst>
        </pc:picChg>
      </pc:sldChg>
      <pc:sldChg chg="modSp add del mod">
        <pc:chgData name="Hagen, Erik" userId="21bbe2ec-0a78-4d08-a98f-74e919d393dd" providerId="ADAL" clId="{E7983994-4B0A-43DE-AB09-E373FB4AE956}" dt="2021-11-22T00:02:22.897" v="7425" actId="47"/>
        <pc:sldMkLst>
          <pc:docMk/>
          <pc:sldMk cId="409037032" sldId="310"/>
        </pc:sldMkLst>
        <pc:spChg chg="mod">
          <ac:chgData name="Hagen, Erik" userId="21bbe2ec-0a78-4d08-a98f-74e919d393dd" providerId="ADAL" clId="{E7983994-4B0A-43DE-AB09-E373FB4AE956}" dt="2021-11-20T23:12:00.361" v="1347" actId="20577"/>
          <ac:spMkLst>
            <pc:docMk/>
            <pc:sldMk cId="409037032" sldId="310"/>
            <ac:spMk id="3" creationId="{B28B22FB-116B-42BF-894F-3A6B4435032D}"/>
          </ac:spMkLst>
        </pc:spChg>
      </pc:sldChg>
      <pc:sldChg chg="new del ord">
        <pc:chgData name="Hagen, Erik" userId="21bbe2ec-0a78-4d08-a98f-74e919d393dd" providerId="ADAL" clId="{E7983994-4B0A-43DE-AB09-E373FB4AE956}" dt="2021-11-20T23:10:11.865" v="1290" actId="47"/>
        <pc:sldMkLst>
          <pc:docMk/>
          <pc:sldMk cId="3680270055" sldId="311"/>
        </pc:sldMkLst>
      </pc:sldChg>
      <pc:sldChg chg="addSp delSp modSp add mod ord">
        <pc:chgData name="Hagen, Erik" userId="21bbe2ec-0a78-4d08-a98f-74e919d393dd" providerId="ADAL" clId="{E7983994-4B0A-43DE-AB09-E373FB4AE956}" dt="2021-11-23T13:47:03.461" v="12909"/>
        <pc:sldMkLst>
          <pc:docMk/>
          <pc:sldMk cId="4011787691" sldId="311"/>
        </pc:sldMkLst>
        <pc:spChg chg="mod">
          <ac:chgData name="Hagen, Erik" userId="21bbe2ec-0a78-4d08-a98f-74e919d393dd" providerId="ADAL" clId="{E7983994-4B0A-43DE-AB09-E373FB4AE956}" dt="2021-11-22T12:25:07.992" v="8611" actId="20577"/>
          <ac:spMkLst>
            <pc:docMk/>
            <pc:sldMk cId="4011787691" sldId="311"/>
            <ac:spMk id="5" creationId="{8BF84853-3C90-4E3A-A5C2-C99E9EA187BF}"/>
          </ac:spMkLst>
        </pc:spChg>
        <pc:spChg chg="del">
          <ac:chgData name="Hagen, Erik" userId="21bbe2ec-0a78-4d08-a98f-74e919d393dd" providerId="ADAL" clId="{E7983994-4B0A-43DE-AB09-E373FB4AE956}" dt="2021-11-22T12:25:11.840" v="8612" actId="478"/>
          <ac:spMkLst>
            <pc:docMk/>
            <pc:sldMk cId="4011787691" sldId="311"/>
            <ac:spMk id="6" creationId="{B4E7F0AD-C2C8-4A1D-A45E-6540BF30C7EF}"/>
          </ac:spMkLst>
        </pc:spChg>
        <pc:picChg chg="add mod">
          <ac:chgData name="Hagen, Erik" userId="21bbe2ec-0a78-4d08-a98f-74e919d393dd" providerId="ADAL" clId="{E7983994-4B0A-43DE-AB09-E373FB4AE956}" dt="2021-11-22T12:25:16.916" v="8615" actId="14100"/>
          <ac:picMkLst>
            <pc:docMk/>
            <pc:sldMk cId="4011787691" sldId="311"/>
            <ac:picMk id="3" creationId="{688F0DFD-387A-42FA-96C7-43070C1D6590}"/>
          </ac:picMkLst>
        </pc:picChg>
      </pc:sldChg>
      <pc:sldChg chg="delSp modSp new del mod">
        <pc:chgData name="Hagen, Erik" userId="21bbe2ec-0a78-4d08-a98f-74e919d393dd" providerId="ADAL" clId="{E7983994-4B0A-43DE-AB09-E373FB4AE956}" dt="2021-11-22T12:23:26.516" v="8580" actId="47"/>
        <pc:sldMkLst>
          <pc:docMk/>
          <pc:sldMk cId="2262932544" sldId="312"/>
        </pc:sldMkLst>
        <pc:spChg chg="mod">
          <ac:chgData name="Hagen, Erik" userId="21bbe2ec-0a78-4d08-a98f-74e919d393dd" providerId="ADAL" clId="{E7983994-4B0A-43DE-AB09-E373FB4AE956}" dt="2021-11-20T23:11:11.885" v="1313" actId="14100"/>
          <ac:spMkLst>
            <pc:docMk/>
            <pc:sldMk cId="2262932544" sldId="312"/>
            <ac:spMk id="2" creationId="{AA178D61-8549-40F9-8ADE-CD28A6BB6F42}"/>
          </ac:spMkLst>
        </pc:spChg>
        <pc:spChg chg="del">
          <ac:chgData name="Hagen, Erik" userId="21bbe2ec-0a78-4d08-a98f-74e919d393dd" providerId="ADAL" clId="{E7983994-4B0A-43DE-AB09-E373FB4AE956}" dt="2021-11-20T23:11:07.124" v="1312" actId="478"/>
          <ac:spMkLst>
            <pc:docMk/>
            <pc:sldMk cId="2262932544" sldId="312"/>
            <ac:spMk id="3" creationId="{339EF0BF-C3BA-446C-9CBA-C1A3DEF5FEC9}"/>
          </ac:spMkLst>
        </pc:spChg>
      </pc:sldChg>
      <pc:sldChg chg="modSp add mod">
        <pc:chgData name="Hagen, Erik" userId="21bbe2ec-0a78-4d08-a98f-74e919d393dd" providerId="ADAL" clId="{E7983994-4B0A-43DE-AB09-E373FB4AE956}" dt="2021-11-22T00:02:13.150" v="7424" actId="20577"/>
        <pc:sldMkLst>
          <pc:docMk/>
          <pc:sldMk cId="1454377692" sldId="313"/>
        </pc:sldMkLst>
        <pc:spChg chg="mod">
          <ac:chgData name="Hagen, Erik" userId="21bbe2ec-0a78-4d08-a98f-74e919d393dd" providerId="ADAL" clId="{E7983994-4B0A-43DE-AB09-E373FB4AE956}" dt="2021-11-22T00:02:13.150" v="7424" actId="20577"/>
          <ac:spMkLst>
            <pc:docMk/>
            <pc:sldMk cId="1454377692" sldId="313"/>
            <ac:spMk id="3" creationId="{B28B22FB-116B-42BF-894F-3A6B4435032D}"/>
          </ac:spMkLst>
        </pc:spChg>
      </pc:sldChg>
      <pc:sldChg chg="modSp add mod">
        <pc:chgData name="Hagen, Erik" userId="21bbe2ec-0a78-4d08-a98f-74e919d393dd" providerId="ADAL" clId="{E7983994-4B0A-43DE-AB09-E373FB4AE956}" dt="2021-11-22T00:01:27.393" v="7408" actId="14100"/>
        <pc:sldMkLst>
          <pc:docMk/>
          <pc:sldMk cId="273313682" sldId="314"/>
        </pc:sldMkLst>
        <pc:spChg chg="mod">
          <ac:chgData name="Hagen, Erik" userId="21bbe2ec-0a78-4d08-a98f-74e919d393dd" providerId="ADAL" clId="{E7983994-4B0A-43DE-AB09-E373FB4AE956}" dt="2021-11-22T00:01:27.393" v="7408" actId="14100"/>
          <ac:spMkLst>
            <pc:docMk/>
            <pc:sldMk cId="273313682" sldId="314"/>
            <ac:spMk id="3" creationId="{B28B22FB-116B-42BF-894F-3A6B4435032D}"/>
          </ac:spMkLst>
        </pc:spChg>
      </pc:sldChg>
      <pc:sldChg chg="modSp add del mod">
        <pc:chgData name="Hagen, Erik" userId="21bbe2ec-0a78-4d08-a98f-74e919d393dd" providerId="ADAL" clId="{E7983994-4B0A-43DE-AB09-E373FB4AE956}" dt="2021-11-22T00:00:26.408" v="7345" actId="47"/>
        <pc:sldMkLst>
          <pc:docMk/>
          <pc:sldMk cId="554391226" sldId="315"/>
        </pc:sldMkLst>
        <pc:spChg chg="mod">
          <ac:chgData name="Hagen, Erik" userId="21bbe2ec-0a78-4d08-a98f-74e919d393dd" providerId="ADAL" clId="{E7983994-4B0A-43DE-AB09-E373FB4AE956}" dt="2021-11-20T23:13:40.608" v="1425" actId="20577"/>
          <ac:spMkLst>
            <pc:docMk/>
            <pc:sldMk cId="554391226" sldId="315"/>
            <ac:spMk id="5" creationId="{8BF84853-3C90-4E3A-A5C2-C99E9EA187BF}"/>
          </ac:spMkLst>
        </pc:spChg>
      </pc:sldChg>
      <pc:sldChg chg="addSp delSp modSp add mod ord modAnim modNotesTx">
        <pc:chgData name="Hagen, Erik" userId="21bbe2ec-0a78-4d08-a98f-74e919d393dd" providerId="ADAL" clId="{E7983994-4B0A-43DE-AB09-E373FB4AE956}" dt="2021-11-25T09:06:54.516" v="13192" actId="20577"/>
        <pc:sldMkLst>
          <pc:docMk/>
          <pc:sldMk cId="52433344" sldId="316"/>
        </pc:sldMkLst>
        <pc:spChg chg="del mod">
          <ac:chgData name="Hagen, Erik" userId="21bbe2ec-0a78-4d08-a98f-74e919d393dd" providerId="ADAL" clId="{E7983994-4B0A-43DE-AB09-E373FB4AE956}" dt="2021-11-21T00:16:46.945" v="1971" actId="478"/>
          <ac:spMkLst>
            <pc:docMk/>
            <pc:sldMk cId="52433344" sldId="316"/>
            <ac:spMk id="2" creationId="{BB5A4881-AB84-467A-B4E2-51C0191B7286}"/>
          </ac:spMkLst>
        </pc:spChg>
        <pc:spChg chg="add del mod">
          <ac:chgData name="Hagen, Erik" userId="21bbe2ec-0a78-4d08-a98f-74e919d393dd" providerId="ADAL" clId="{E7983994-4B0A-43DE-AB09-E373FB4AE956}" dt="2021-11-21T21:45:18.081" v="3218" actId="478"/>
          <ac:spMkLst>
            <pc:docMk/>
            <pc:sldMk cId="52433344" sldId="316"/>
            <ac:spMk id="2" creationId="{CB1A186F-6881-4D45-9352-E3AD7D575767}"/>
          </ac:spMkLst>
        </pc:spChg>
        <pc:spChg chg="add mod">
          <ac:chgData name="Hagen, Erik" userId="21bbe2ec-0a78-4d08-a98f-74e919d393dd" providerId="ADAL" clId="{E7983994-4B0A-43DE-AB09-E373FB4AE956}" dt="2021-11-23T00:09:46.751" v="10529" actId="20577"/>
          <ac:spMkLst>
            <pc:docMk/>
            <pc:sldMk cId="52433344" sldId="316"/>
            <ac:spMk id="3" creationId="{5B6D0D63-D72A-4A9C-A5E1-429D9490C469}"/>
          </ac:spMkLst>
        </pc:spChg>
        <pc:spChg chg="del mod">
          <ac:chgData name="Hagen, Erik" userId="21bbe2ec-0a78-4d08-a98f-74e919d393dd" providerId="ADAL" clId="{E7983994-4B0A-43DE-AB09-E373FB4AE956}" dt="2021-11-21T00:16:32.405" v="1969" actId="478"/>
          <ac:spMkLst>
            <pc:docMk/>
            <pc:sldMk cId="52433344" sldId="316"/>
            <ac:spMk id="3" creationId="{A51143BC-241B-46EA-8F01-6E454EE4A9C4}"/>
          </ac:spMkLst>
        </pc:spChg>
        <pc:spChg chg="mod">
          <ac:chgData name="Hagen, Erik" userId="21bbe2ec-0a78-4d08-a98f-74e919d393dd" providerId="ADAL" clId="{E7983994-4B0A-43DE-AB09-E373FB4AE956}" dt="2021-11-23T00:09:12.698" v="10527" actId="20577"/>
          <ac:spMkLst>
            <pc:docMk/>
            <pc:sldMk cId="52433344" sldId="316"/>
            <ac:spMk id="4" creationId="{4E44B188-1613-4B97-B5AE-416E46CBDA4A}"/>
          </ac:spMkLst>
        </pc:spChg>
        <pc:spChg chg="del">
          <ac:chgData name="Hagen, Erik" userId="21bbe2ec-0a78-4d08-a98f-74e919d393dd" providerId="ADAL" clId="{E7983994-4B0A-43DE-AB09-E373FB4AE956}" dt="2021-11-20T23:59:29.811" v="1636" actId="478"/>
          <ac:spMkLst>
            <pc:docMk/>
            <pc:sldMk cId="52433344" sldId="316"/>
            <ac:spMk id="5" creationId="{2C6B3C50-1D42-44E0-AACB-EDE7C7A5502A}"/>
          </ac:spMkLst>
        </pc:spChg>
        <pc:spChg chg="add del mod">
          <ac:chgData name="Hagen, Erik" userId="21bbe2ec-0a78-4d08-a98f-74e919d393dd" providerId="ADAL" clId="{E7983994-4B0A-43DE-AB09-E373FB4AE956}" dt="2021-11-21T20:55:17.861" v="3054" actId="478"/>
          <ac:spMkLst>
            <pc:docMk/>
            <pc:sldMk cId="52433344" sldId="316"/>
            <ac:spMk id="5" creationId="{5D08FC80-3FC0-4D68-AFCD-5DDA00FAAB4A}"/>
          </ac:spMkLst>
        </pc:spChg>
        <pc:spChg chg="add del mod">
          <ac:chgData name="Hagen, Erik" userId="21bbe2ec-0a78-4d08-a98f-74e919d393dd" providerId="ADAL" clId="{E7983994-4B0A-43DE-AB09-E373FB4AE956}" dt="2021-11-21T00:01:26.658" v="1670"/>
          <ac:spMkLst>
            <pc:docMk/>
            <pc:sldMk cId="52433344" sldId="316"/>
            <ac:spMk id="6" creationId="{2E4FEAE8-19D6-41EC-BB9A-4B06B4FD45A5}"/>
          </ac:spMkLst>
        </pc:spChg>
        <pc:spChg chg="add del mod">
          <ac:chgData name="Hagen, Erik" userId="21bbe2ec-0a78-4d08-a98f-74e919d393dd" providerId="ADAL" clId="{E7983994-4B0A-43DE-AB09-E373FB4AE956}" dt="2021-11-21T22:03:32.006" v="3261" actId="478"/>
          <ac:spMkLst>
            <pc:docMk/>
            <pc:sldMk cId="52433344" sldId="316"/>
            <ac:spMk id="6" creationId="{E02492ED-F5F1-410B-ACB2-2039F61188E2}"/>
          </ac:spMkLst>
        </pc:spChg>
        <pc:spChg chg="add del mod">
          <ac:chgData name="Hagen, Erik" userId="21bbe2ec-0a78-4d08-a98f-74e919d393dd" providerId="ADAL" clId="{E7983994-4B0A-43DE-AB09-E373FB4AE956}" dt="2021-11-21T00:01:26.658" v="1672"/>
          <ac:spMkLst>
            <pc:docMk/>
            <pc:sldMk cId="52433344" sldId="316"/>
            <ac:spMk id="7" creationId="{88F20F15-71D3-4B2D-84CE-F94D17E152DE}"/>
          </ac:spMkLst>
        </pc:spChg>
        <pc:spChg chg="add mod">
          <ac:chgData name="Hagen, Erik" userId="21bbe2ec-0a78-4d08-a98f-74e919d393dd" providerId="ADAL" clId="{E7983994-4B0A-43DE-AB09-E373FB4AE956}" dt="2021-11-23T00:11:34.952" v="10539" actId="207"/>
          <ac:spMkLst>
            <pc:docMk/>
            <pc:sldMk cId="52433344" sldId="316"/>
            <ac:spMk id="7" creationId="{AEBF2F03-F0EA-43BC-85BF-F323A8404BB9}"/>
          </ac:spMkLst>
        </pc:spChg>
        <pc:spChg chg="add mod">
          <ac:chgData name="Hagen, Erik" userId="21bbe2ec-0a78-4d08-a98f-74e919d393dd" providerId="ADAL" clId="{E7983994-4B0A-43DE-AB09-E373FB4AE956}" dt="2021-11-23T10:31:38.275" v="12849" actId="6549"/>
          <ac:spMkLst>
            <pc:docMk/>
            <pc:sldMk cId="52433344" sldId="316"/>
            <ac:spMk id="8" creationId="{056B480B-A267-4A13-B6CC-6847200A4060}"/>
          </ac:spMkLst>
        </pc:spChg>
        <pc:spChg chg="add mod">
          <ac:chgData name="Hagen, Erik" userId="21bbe2ec-0a78-4d08-a98f-74e919d393dd" providerId="ADAL" clId="{E7983994-4B0A-43DE-AB09-E373FB4AE956}" dt="2021-11-23T10:31:56.931" v="12852" actId="14100"/>
          <ac:spMkLst>
            <pc:docMk/>
            <pc:sldMk cId="52433344" sldId="316"/>
            <ac:spMk id="9" creationId="{8A98F0A8-93C2-4465-8EE7-803D272D77FC}"/>
          </ac:spMkLst>
        </pc:spChg>
        <pc:spChg chg="add mod">
          <ac:chgData name="Hagen, Erik" userId="21bbe2ec-0a78-4d08-a98f-74e919d393dd" providerId="ADAL" clId="{E7983994-4B0A-43DE-AB09-E373FB4AE956}" dt="2021-11-23T00:11:34.952" v="10539" actId="207"/>
          <ac:spMkLst>
            <pc:docMk/>
            <pc:sldMk cId="52433344" sldId="316"/>
            <ac:spMk id="10" creationId="{18FAF80C-F3D3-443A-A55C-5B40527B5FA0}"/>
          </ac:spMkLst>
        </pc:spChg>
        <pc:spChg chg="add del mod">
          <ac:chgData name="Hagen, Erik" userId="21bbe2ec-0a78-4d08-a98f-74e919d393dd" providerId="ADAL" clId="{E7983994-4B0A-43DE-AB09-E373FB4AE956}" dt="2021-11-21T00:16:35.366" v="1970" actId="478"/>
          <ac:spMkLst>
            <pc:docMk/>
            <pc:sldMk cId="52433344" sldId="316"/>
            <ac:spMk id="10" creationId="{8CD3DAD7-B52B-40C6-9EB7-19115883C2DA}"/>
          </ac:spMkLst>
        </pc:spChg>
        <pc:spChg chg="add mod">
          <ac:chgData name="Hagen, Erik" userId="21bbe2ec-0a78-4d08-a98f-74e919d393dd" providerId="ADAL" clId="{E7983994-4B0A-43DE-AB09-E373FB4AE956}" dt="2021-11-23T00:11:34.952" v="10539" actId="207"/>
          <ac:spMkLst>
            <pc:docMk/>
            <pc:sldMk cId="52433344" sldId="316"/>
            <ac:spMk id="11" creationId="{3AC5A925-086A-4258-958F-2A2D31EEF10C}"/>
          </ac:spMkLst>
        </pc:spChg>
        <pc:spChg chg="add del mod">
          <ac:chgData name="Hagen, Erik" userId="21bbe2ec-0a78-4d08-a98f-74e919d393dd" providerId="ADAL" clId="{E7983994-4B0A-43DE-AB09-E373FB4AE956}" dt="2021-11-21T00:16:57.140" v="1973" actId="478"/>
          <ac:spMkLst>
            <pc:docMk/>
            <pc:sldMk cId="52433344" sldId="316"/>
            <ac:spMk id="12" creationId="{43530C3B-828A-4B9B-A4AE-E99EABEB9087}"/>
          </ac:spMkLst>
        </pc:spChg>
        <pc:spChg chg="add mod">
          <ac:chgData name="Hagen, Erik" userId="21bbe2ec-0a78-4d08-a98f-74e919d393dd" providerId="ADAL" clId="{E7983994-4B0A-43DE-AB09-E373FB4AE956}" dt="2021-11-23T00:11:34.952" v="10539" actId="207"/>
          <ac:spMkLst>
            <pc:docMk/>
            <pc:sldMk cId="52433344" sldId="316"/>
            <ac:spMk id="12" creationId="{4B4EEB59-1089-4FB6-A1E2-95E799D35AAD}"/>
          </ac:spMkLst>
        </pc:spChg>
        <pc:spChg chg="add mod">
          <ac:chgData name="Hagen, Erik" userId="21bbe2ec-0a78-4d08-a98f-74e919d393dd" providerId="ADAL" clId="{E7983994-4B0A-43DE-AB09-E373FB4AE956}" dt="2021-11-23T00:11:34.952" v="10539" actId="207"/>
          <ac:spMkLst>
            <pc:docMk/>
            <pc:sldMk cId="52433344" sldId="316"/>
            <ac:spMk id="13" creationId="{F8C5B006-88B4-4403-9900-502DFA468465}"/>
          </ac:spMkLst>
        </pc:spChg>
        <pc:spChg chg="add mod">
          <ac:chgData name="Hagen, Erik" userId="21bbe2ec-0a78-4d08-a98f-74e919d393dd" providerId="ADAL" clId="{E7983994-4B0A-43DE-AB09-E373FB4AE956}" dt="2021-11-23T10:31:53.399" v="12851" actId="1076"/>
          <ac:spMkLst>
            <pc:docMk/>
            <pc:sldMk cId="52433344" sldId="316"/>
            <ac:spMk id="14" creationId="{E5346628-9CDD-465B-9501-9C4BDF9B0710}"/>
          </ac:spMkLst>
        </pc:spChg>
      </pc:sldChg>
      <pc:sldChg chg="addSp delSp modSp new del mod">
        <pc:chgData name="Hagen, Erik" userId="21bbe2ec-0a78-4d08-a98f-74e919d393dd" providerId="ADAL" clId="{E7983994-4B0A-43DE-AB09-E373FB4AE956}" dt="2021-11-22T23:38:45.371" v="10228" actId="47"/>
        <pc:sldMkLst>
          <pc:docMk/>
          <pc:sldMk cId="3092341437" sldId="317"/>
        </pc:sldMkLst>
        <pc:spChg chg="del">
          <ac:chgData name="Hagen, Erik" userId="21bbe2ec-0a78-4d08-a98f-74e919d393dd" providerId="ADAL" clId="{E7983994-4B0A-43DE-AB09-E373FB4AE956}" dt="2021-11-21T01:00:57.094" v="2100" actId="478"/>
          <ac:spMkLst>
            <pc:docMk/>
            <pc:sldMk cId="3092341437" sldId="317"/>
            <ac:spMk id="2" creationId="{F64F42CD-27FF-4194-B1A2-938AD0620247}"/>
          </ac:spMkLst>
        </pc:spChg>
        <pc:spChg chg="del">
          <ac:chgData name="Hagen, Erik" userId="21bbe2ec-0a78-4d08-a98f-74e919d393dd" providerId="ADAL" clId="{E7983994-4B0A-43DE-AB09-E373FB4AE956}" dt="2021-11-21T01:01:00.916" v="2101" actId="478"/>
          <ac:spMkLst>
            <pc:docMk/>
            <pc:sldMk cId="3092341437" sldId="317"/>
            <ac:spMk id="3" creationId="{1B61F55B-9C4A-4BE9-9EE2-A66B894F27D0}"/>
          </ac:spMkLst>
        </pc:spChg>
        <pc:spChg chg="mod">
          <ac:chgData name="Hagen, Erik" userId="21bbe2ec-0a78-4d08-a98f-74e919d393dd" providerId="ADAL" clId="{E7983994-4B0A-43DE-AB09-E373FB4AE956}" dt="2021-11-21T01:01:29.861" v="2149" actId="20577"/>
          <ac:spMkLst>
            <pc:docMk/>
            <pc:sldMk cId="3092341437" sldId="317"/>
            <ac:spMk id="4" creationId="{ED0D4283-DBFD-4AB7-9C68-AB605D9CBFBE}"/>
          </ac:spMkLst>
        </pc:spChg>
        <pc:picChg chg="add mod">
          <ac:chgData name="Hagen, Erik" userId="21bbe2ec-0a78-4d08-a98f-74e919d393dd" providerId="ADAL" clId="{E7983994-4B0A-43DE-AB09-E373FB4AE956}" dt="2021-11-21T01:01:07.970" v="2103" actId="1076"/>
          <ac:picMkLst>
            <pc:docMk/>
            <pc:sldMk cId="3092341437" sldId="317"/>
            <ac:picMk id="6" creationId="{92A256ED-315C-4652-B2FE-7DA5A1C6BD5B}"/>
          </ac:picMkLst>
        </pc:picChg>
      </pc:sldChg>
      <pc:sldChg chg="addSp delSp modSp add mod ord">
        <pc:chgData name="Hagen, Erik" userId="21bbe2ec-0a78-4d08-a98f-74e919d393dd" providerId="ADAL" clId="{E7983994-4B0A-43DE-AB09-E373FB4AE956}" dt="2021-11-23T10:24:06.329" v="12818"/>
        <pc:sldMkLst>
          <pc:docMk/>
          <pc:sldMk cId="2877759036" sldId="318"/>
        </pc:sldMkLst>
        <pc:spChg chg="add mod">
          <ac:chgData name="Hagen, Erik" userId="21bbe2ec-0a78-4d08-a98f-74e919d393dd" providerId="ADAL" clId="{E7983994-4B0A-43DE-AB09-E373FB4AE956}" dt="2021-11-22T23:42:20.721" v="10243" actId="13926"/>
          <ac:spMkLst>
            <pc:docMk/>
            <pc:sldMk cId="2877759036" sldId="318"/>
            <ac:spMk id="2" creationId="{C5A7F25F-DB03-4130-A20E-C54A488186FD}"/>
          </ac:spMkLst>
        </pc:spChg>
        <pc:spChg chg="mod">
          <ac:chgData name="Hagen, Erik" userId="21bbe2ec-0a78-4d08-a98f-74e919d393dd" providerId="ADAL" clId="{E7983994-4B0A-43DE-AB09-E373FB4AE956}" dt="2021-11-22T12:26:39.644" v="8622"/>
          <ac:spMkLst>
            <pc:docMk/>
            <pc:sldMk cId="2877759036" sldId="318"/>
            <ac:spMk id="4" creationId="{4E44B188-1613-4B97-B5AE-416E46CBDA4A}"/>
          </ac:spMkLst>
        </pc:spChg>
        <pc:spChg chg="del mod">
          <ac:chgData name="Hagen, Erik" userId="21bbe2ec-0a78-4d08-a98f-74e919d393dd" providerId="ADAL" clId="{E7983994-4B0A-43DE-AB09-E373FB4AE956}" dt="2021-11-22T12:26:37.001" v="8621"/>
          <ac:spMkLst>
            <pc:docMk/>
            <pc:sldMk cId="2877759036" sldId="318"/>
            <ac:spMk id="8" creationId="{056B480B-A267-4A13-B6CC-6847200A4060}"/>
          </ac:spMkLst>
        </pc:spChg>
        <pc:picChg chg="add mod">
          <ac:chgData name="Hagen, Erik" userId="21bbe2ec-0a78-4d08-a98f-74e919d393dd" providerId="ADAL" clId="{E7983994-4B0A-43DE-AB09-E373FB4AE956}" dt="2021-11-22T12:27:06.899" v="8627" actId="1076"/>
          <ac:picMkLst>
            <pc:docMk/>
            <pc:sldMk cId="2877759036" sldId="318"/>
            <ac:picMk id="5" creationId="{1038CA47-1441-4E8A-9335-C0D33E72FFA9}"/>
          </ac:picMkLst>
        </pc:picChg>
      </pc:sldChg>
      <pc:sldChg chg="modSp add del mod">
        <pc:chgData name="Hagen, Erik" userId="21bbe2ec-0a78-4d08-a98f-74e919d393dd" providerId="ADAL" clId="{E7983994-4B0A-43DE-AB09-E373FB4AE956}" dt="2021-11-22T12:20:19.848" v="8555" actId="47"/>
        <pc:sldMkLst>
          <pc:docMk/>
          <pc:sldMk cId="4122572903" sldId="319"/>
        </pc:sldMkLst>
        <pc:spChg chg="mod">
          <ac:chgData name="Hagen, Erik" userId="21bbe2ec-0a78-4d08-a98f-74e919d393dd" providerId="ADAL" clId="{E7983994-4B0A-43DE-AB09-E373FB4AE956}" dt="2021-11-21T20:43:53.041" v="2930" actId="20577"/>
          <ac:spMkLst>
            <pc:docMk/>
            <pc:sldMk cId="4122572903" sldId="319"/>
            <ac:spMk id="4" creationId="{4E44B188-1613-4B97-B5AE-416E46CBDA4A}"/>
          </ac:spMkLst>
        </pc:spChg>
        <pc:spChg chg="mod">
          <ac:chgData name="Hagen, Erik" userId="21bbe2ec-0a78-4d08-a98f-74e919d393dd" providerId="ADAL" clId="{E7983994-4B0A-43DE-AB09-E373FB4AE956}" dt="2021-11-21T20:44:01.710" v="2934" actId="20577"/>
          <ac:spMkLst>
            <pc:docMk/>
            <pc:sldMk cId="4122572903" sldId="319"/>
            <ac:spMk id="8" creationId="{056B480B-A267-4A13-B6CC-6847200A4060}"/>
          </ac:spMkLst>
        </pc:spChg>
      </pc:sldChg>
      <pc:sldChg chg="modSp add mod">
        <pc:chgData name="Hagen, Erik" userId="21bbe2ec-0a78-4d08-a98f-74e919d393dd" providerId="ADAL" clId="{E7983994-4B0A-43DE-AB09-E373FB4AE956}" dt="2021-11-22T00:01:50.514" v="7417" actId="20577"/>
        <pc:sldMkLst>
          <pc:docMk/>
          <pc:sldMk cId="3604445778" sldId="320"/>
        </pc:sldMkLst>
        <pc:spChg chg="mod">
          <ac:chgData name="Hagen, Erik" userId="21bbe2ec-0a78-4d08-a98f-74e919d393dd" providerId="ADAL" clId="{E7983994-4B0A-43DE-AB09-E373FB4AE956}" dt="2021-11-22T00:01:50.514" v="7417" actId="20577"/>
          <ac:spMkLst>
            <pc:docMk/>
            <pc:sldMk cId="3604445778" sldId="320"/>
            <ac:spMk id="3" creationId="{B28B22FB-116B-42BF-894F-3A6B4435032D}"/>
          </ac:spMkLst>
        </pc:spChg>
      </pc:sldChg>
      <pc:sldChg chg="addSp delSp modSp new del mod">
        <pc:chgData name="Hagen, Erik" userId="21bbe2ec-0a78-4d08-a98f-74e919d393dd" providerId="ADAL" clId="{E7983994-4B0A-43DE-AB09-E373FB4AE956}" dt="2021-11-21T21:17:19.743" v="3180" actId="47"/>
        <pc:sldMkLst>
          <pc:docMk/>
          <pc:sldMk cId="4031417939" sldId="320"/>
        </pc:sldMkLst>
        <pc:spChg chg="del">
          <ac:chgData name="Hagen, Erik" userId="21bbe2ec-0a78-4d08-a98f-74e919d393dd" providerId="ADAL" clId="{E7983994-4B0A-43DE-AB09-E373FB4AE956}" dt="2021-11-21T21:15:47.512" v="3159" actId="478"/>
          <ac:spMkLst>
            <pc:docMk/>
            <pc:sldMk cId="4031417939" sldId="320"/>
            <ac:spMk id="2" creationId="{19380CDA-2F13-4A7C-BBAD-CF90C00F1536}"/>
          </ac:spMkLst>
        </pc:spChg>
        <pc:spChg chg="del">
          <ac:chgData name="Hagen, Erik" userId="21bbe2ec-0a78-4d08-a98f-74e919d393dd" providerId="ADAL" clId="{E7983994-4B0A-43DE-AB09-E373FB4AE956}" dt="2021-11-21T21:15:48.891" v="3160" actId="478"/>
          <ac:spMkLst>
            <pc:docMk/>
            <pc:sldMk cId="4031417939" sldId="320"/>
            <ac:spMk id="3" creationId="{2E7318C5-CD28-4F48-B318-16A1FE728D44}"/>
          </ac:spMkLst>
        </pc:spChg>
        <pc:graphicFrameChg chg="add mod modGraphic">
          <ac:chgData name="Hagen, Erik" userId="21bbe2ec-0a78-4d08-a98f-74e919d393dd" providerId="ADAL" clId="{E7983994-4B0A-43DE-AB09-E373FB4AE956}" dt="2021-11-21T21:16:42.273" v="3179" actId="14734"/>
          <ac:graphicFrameMkLst>
            <pc:docMk/>
            <pc:sldMk cId="4031417939" sldId="320"/>
            <ac:graphicFrameMk id="5" creationId="{48D733B8-E0CA-48E4-AA35-DC79CEA6D259}"/>
          </ac:graphicFrameMkLst>
        </pc:graphicFrameChg>
      </pc:sldChg>
      <pc:sldChg chg="addSp modSp add del mod ord modTransition modAnim modNotesTx">
        <pc:chgData name="Hagen, Erik" userId="21bbe2ec-0a78-4d08-a98f-74e919d393dd" providerId="ADAL" clId="{E7983994-4B0A-43DE-AB09-E373FB4AE956}" dt="2021-11-23T01:36:06.929" v="12514"/>
        <pc:sldMkLst>
          <pc:docMk/>
          <pc:sldMk cId="1209668838" sldId="29616"/>
        </pc:sldMkLst>
        <pc:spChg chg="mod">
          <ac:chgData name="Hagen, Erik" userId="21bbe2ec-0a78-4d08-a98f-74e919d393dd" providerId="ADAL" clId="{E7983994-4B0A-43DE-AB09-E373FB4AE956}" dt="2021-11-23T00:55:55.271" v="11782" actId="20577"/>
          <ac:spMkLst>
            <pc:docMk/>
            <pc:sldMk cId="1209668838" sldId="29616"/>
            <ac:spMk id="2" creationId="{F9F19C9B-6795-4FA8-BA90-C01A81D88896}"/>
          </ac:spMkLst>
        </pc:spChg>
        <pc:spChg chg="mod">
          <ac:chgData name="Hagen, Erik" userId="21bbe2ec-0a78-4d08-a98f-74e919d393dd" providerId="ADAL" clId="{E7983994-4B0A-43DE-AB09-E373FB4AE956}" dt="2021-11-23T00:49:39.103" v="11630" actId="1076"/>
          <ac:spMkLst>
            <pc:docMk/>
            <pc:sldMk cId="1209668838" sldId="29616"/>
            <ac:spMk id="3" creationId="{D282C45A-AE3E-4900-B50D-6FFF2C9DE3C4}"/>
          </ac:spMkLst>
        </pc:spChg>
        <pc:spChg chg="mod">
          <ac:chgData name="Hagen, Erik" userId="21bbe2ec-0a78-4d08-a98f-74e919d393dd" providerId="ADAL" clId="{E7983994-4B0A-43DE-AB09-E373FB4AE956}" dt="2021-11-23T00:49:39.103" v="11630" actId="1076"/>
          <ac:spMkLst>
            <pc:docMk/>
            <pc:sldMk cId="1209668838" sldId="29616"/>
            <ac:spMk id="7" creationId="{B284FBB1-1533-4724-8DD3-5A5977D7D4A3}"/>
          </ac:spMkLst>
        </pc:spChg>
        <pc:spChg chg="mod">
          <ac:chgData name="Hagen, Erik" userId="21bbe2ec-0a78-4d08-a98f-74e919d393dd" providerId="ADAL" clId="{E7983994-4B0A-43DE-AB09-E373FB4AE956}" dt="2021-11-23T00:54:31.065" v="11723" actId="14100"/>
          <ac:spMkLst>
            <pc:docMk/>
            <pc:sldMk cId="1209668838" sldId="29616"/>
            <ac:spMk id="8" creationId="{F32F4F1D-1F52-4954-B720-A722877AD991}"/>
          </ac:spMkLst>
        </pc:spChg>
        <pc:spChg chg="mod">
          <ac:chgData name="Hagen, Erik" userId="21bbe2ec-0a78-4d08-a98f-74e919d393dd" providerId="ADAL" clId="{E7983994-4B0A-43DE-AB09-E373FB4AE956}" dt="2021-11-23T00:56:44.642" v="11784" actId="1076"/>
          <ac:spMkLst>
            <pc:docMk/>
            <pc:sldMk cId="1209668838" sldId="29616"/>
            <ac:spMk id="21" creationId="{30F6C711-50F2-47D2-BD95-CA649CDC322C}"/>
          </ac:spMkLst>
        </pc:spChg>
        <pc:spChg chg="mod">
          <ac:chgData name="Hagen, Erik" userId="21bbe2ec-0a78-4d08-a98f-74e919d393dd" providerId="ADAL" clId="{E7983994-4B0A-43DE-AB09-E373FB4AE956}" dt="2021-11-23T00:56:44.642" v="11784" actId="1076"/>
          <ac:spMkLst>
            <pc:docMk/>
            <pc:sldMk cId="1209668838" sldId="29616"/>
            <ac:spMk id="22" creationId="{3A3CD34A-B757-4F0A-ADFF-CCB1B70C6621}"/>
          </ac:spMkLst>
        </pc:spChg>
        <pc:spChg chg="mod">
          <ac:chgData name="Hagen, Erik" userId="21bbe2ec-0a78-4d08-a98f-74e919d393dd" providerId="ADAL" clId="{E7983994-4B0A-43DE-AB09-E373FB4AE956}" dt="2021-11-23T00:49:39.103" v="11630" actId="1076"/>
          <ac:spMkLst>
            <pc:docMk/>
            <pc:sldMk cId="1209668838" sldId="29616"/>
            <ac:spMk id="34" creationId="{77C52457-FD98-47A4-BCA0-B3B46632A776}"/>
          </ac:spMkLst>
        </pc:spChg>
        <pc:spChg chg="mod">
          <ac:chgData name="Hagen, Erik" userId="21bbe2ec-0a78-4d08-a98f-74e919d393dd" providerId="ADAL" clId="{E7983994-4B0A-43DE-AB09-E373FB4AE956}" dt="2021-11-23T00:49:39.103" v="11630" actId="1076"/>
          <ac:spMkLst>
            <pc:docMk/>
            <pc:sldMk cId="1209668838" sldId="29616"/>
            <ac:spMk id="36" creationId="{9BA1AEBF-F7F2-4D2B-8651-CE5F38968990}"/>
          </ac:spMkLst>
        </pc:spChg>
        <pc:spChg chg="mod">
          <ac:chgData name="Hagen, Erik" userId="21bbe2ec-0a78-4d08-a98f-74e919d393dd" providerId="ADAL" clId="{E7983994-4B0A-43DE-AB09-E373FB4AE956}" dt="2021-11-23T00:49:39.103" v="11630" actId="1076"/>
          <ac:spMkLst>
            <pc:docMk/>
            <pc:sldMk cId="1209668838" sldId="29616"/>
            <ac:spMk id="39" creationId="{E14E7C39-D444-4EE2-896D-45545FB6BB05}"/>
          </ac:spMkLst>
        </pc:spChg>
        <pc:spChg chg="mod">
          <ac:chgData name="Hagen, Erik" userId="21bbe2ec-0a78-4d08-a98f-74e919d393dd" providerId="ADAL" clId="{E7983994-4B0A-43DE-AB09-E373FB4AE956}" dt="2021-11-23T00:56:44.642" v="11784" actId="1076"/>
          <ac:spMkLst>
            <pc:docMk/>
            <pc:sldMk cId="1209668838" sldId="29616"/>
            <ac:spMk id="40" creationId="{B38A361D-C1B8-4A09-A420-305D453C1389}"/>
          </ac:spMkLst>
        </pc:spChg>
        <pc:spChg chg="mod">
          <ac:chgData name="Hagen, Erik" userId="21bbe2ec-0a78-4d08-a98f-74e919d393dd" providerId="ADAL" clId="{E7983994-4B0A-43DE-AB09-E373FB4AE956}" dt="2021-11-23T00:56:44.642" v="11784" actId="1076"/>
          <ac:spMkLst>
            <pc:docMk/>
            <pc:sldMk cId="1209668838" sldId="29616"/>
            <ac:spMk id="41" creationId="{73150469-2990-4504-9529-899285365302}"/>
          </ac:spMkLst>
        </pc:spChg>
        <pc:spChg chg="mod">
          <ac:chgData name="Hagen, Erik" userId="21bbe2ec-0a78-4d08-a98f-74e919d393dd" providerId="ADAL" clId="{E7983994-4B0A-43DE-AB09-E373FB4AE956}" dt="2021-11-23T00:49:39.103" v="11630" actId="1076"/>
          <ac:spMkLst>
            <pc:docMk/>
            <pc:sldMk cId="1209668838" sldId="29616"/>
            <ac:spMk id="42" creationId="{433A7337-78C4-4EA4-B7A2-9522D2846B92}"/>
          </ac:spMkLst>
        </pc:spChg>
        <pc:spChg chg="mod">
          <ac:chgData name="Hagen, Erik" userId="21bbe2ec-0a78-4d08-a98f-74e919d393dd" providerId="ADAL" clId="{E7983994-4B0A-43DE-AB09-E373FB4AE956}" dt="2021-11-23T00:49:39.103" v="11630" actId="1076"/>
          <ac:spMkLst>
            <pc:docMk/>
            <pc:sldMk cId="1209668838" sldId="29616"/>
            <ac:spMk id="43" creationId="{73C28216-955D-45C5-9087-B86DF1FF83F2}"/>
          </ac:spMkLst>
        </pc:spChg>
        <pc:spChg chg="mod">
          <ac:chgData name="Hagen, Erik" userId="21bbe2ec-0a78-4d08-a98f-74e919d393dd" providerId="ADAL" clId="{E7983994-4B0A-43DE-AB09-E373FB4AE956}" dt="2021-11-23T00:49:39.103" v="11630" actId="1076"/>
          <ac:spMkLst>
            <pc:docMk/>
            <pc:sldMk cId="1209668838" sldId="29616"/>
            <ac:spMk id="44" creationId="{28094B18-6E29-40CA-9734-B633E646E5F2}"/>
          </ac:spMkLst>
        </pc:spChg>
        <pc:spChg chg="mod">
          <ac:chgData name="Hagen, Erik" userId="21bbe2ec-0a78-4d08-a98f-74e919d393dd" providerId="ADAL" clId="{E7983994-4B0A-43DE-AB09-E373FB4AE956}" dt="2021-11-23T00:49:39.103" v="11630" actId="1076"/>
          <ac:spMkLst>
            <pc:docMk/>
            <pc:sldMk cId="1209668838" sldId="29616"/>
            <ac:spMk id="45" creationId="{83AF125A-4A84-4EFD-9080-237BCB45092F}"/>
          </ac:spMkLst>
        </pc:spChg>
        <pc:spChg chg="mod">
          <ac:chgData name="Hagen, Erik" userId="21bbe2ec-0a78-4d08-a98f-74e919d393dd" providerId="ADAL" clId="{E7983994-4B0A-43DE-AB09-E373FB4AE956}" dt="2021-11-23T00:49:39.103" v="11630" actId="1076"/>
          <ac:spMkLst>
            <pc:docMk/>
            <pc:sldMk cId="1209668838" sldId="29616"/>
            <ac:spMk id="46" creationId="{784CE625-9E00-40DE-975A-49E2661807D9}"/>
          </ac:spMkLst>
        </pc:spChg>
        <pc:spChg chg="mod">
          <ac:chgData name="Hagen, Erik" userId="21bbe2ec-0a78-4d08-a98f-74e919d393dd" providerId="ADAL" clId="{E7983994-4B0A-43DE-AB09-E373FB4AE956}" dt="2021-11-23T00:49:39.103" v="11630" actId="1076"/>
          <ac:spMkLst>
            <pc:docMk/>
            <pc:sldMk cId="1209668838" sldId="29616"/>
            <ac:spMk id="47" creationId="{0E1867EF-6C88-4D18-87DA-64ED46E79CF6}"/>
          </ac:spMkLst>
        </pc:spChg>
        <pc:spChg chg="mod">
          <ac:chgData name="Hagen, Erik" userId="21bbe2ec-0a78-4d08-a98f-74e919d393dd" providerId="ADAL" clId="{E7983994-4B0A-43DE-AB09-E373FB4AE956}" dt="2021-11-23T00:49:39.103" v="11630" actId="1076"/>
          <ac:spMkLst>
            <pc:docMk/>
            <pc:sldMk cId="1209668838" sldId="29616"/>
            <ac:spMk id="48" creationId="{49FEB85F-5AD5-49BD-869A-D1BDD4A53E5E}"/>
          </ac:spMkLst>
        </pc:spChg>
        <pc:spChg chg="mod">
          <ac:chgData name="Hagen, Erik" userId="21bbe2ec-0a78-4d08-a98f-74e919d393dd" providerId="ADAL" clId="{E7983994-4B0A-43DE-AB09-E373FB4AE956}" dt="2021-11-23T00:49:39.103" v="11630" actId="1076"/>
          <ac:spMkLst>
            <pc:docMk/>
            <pc:sldMk cId="1209668838" sldId="29616"/>
            <ac:spMk id="49" creationId="{578C33BA-B227-46E2-8926-EC833CC8C50A}"/>
          </ac:spMkLst>
        </pc:spChg>
        <pc:spChg chg="mod">
          <ac:chgData name="Hagen, Erik" userId="21bbe2ec-0a78-4d08-a98f-74e919d393dd" providerId="ADAL" clId="{E7983994-4B0A-43DE-AB09-E373FB4AE956}" dt="2021-11-23T00:49:39.103" v="11630" actId="1076"/>
          <ac:spMkLst>
            <pc:docMk/>
            <pc:sldMk cId="1209668838" sldId="29616"/>
            <ac:spMk id="50" creationId="{2BBF1738-FD25-4439-BC0F-D75306D3DE56}"/>
          </ac:spMkLst>
        </pc:spChg>
        <pc:spChg chg="mod">
          <ac:chgData name="Hagen, Erik" userId="21bbe2ec-0a78-4d08-a98f-74e919d393dd" providerId="ADAL" clId="{E7983994-4B0A-43DE-AB09-E373FB4AE956}" dt="2021-11-23T00:49:39.103" v="11630" actId="1076"/>
          <ac:spMkLst>
            <pc:docMk/>
            <pc:sldMk cId="1209668838" sldId="29616"/>
            <ac:spMk id="51" creationId="{983A2F69-E783-4A2D-91A3-1DED8D5352F6}"/>
          </ac:spMkLst>
        </pc:spChg>
        <pc:spChg chg="mod">
          <ac:chgData name="Hagen, Erik" userId="21bbe2ec-0a78-4d08-a98f-74e919d393dd" providerId="ADAL" clId="{E7983994-4B0A-43DE-AB09-E373FB4AE956}" dt="2021-11-23T00:49:39.103" v="11630" actId="1076"/>
          <ac:spMkLst>
            <pc:docMk/>
            <pc:sldMk cId="1209668838" sldId="29616"/>
            <ac:spMk id="52" creationId="{4905CD55-9374-4A08-9A0A-C424A0F66CCD}"/>
          </ac:spMkLst>
        </pc:spChg>
        <pc:spChg chg="mod">
          <ac:chgData name="Hagen, Erik" userId="21bbe2ec-0a78-4d08-a98f-74e919d393dd" providerId="ADAL" clId="{E7983994-4B0A-43DE-AB09-E373FB4AE956}" dt="2021-11-23T00:49:39.103" v="11630" actId="1076"/>
          <ac:spMkLst>
            <pc:docMk/>
            <pc:sldMk cId="1209668838" sldId="29616"/>
            <ac:spMk id="53" creationId="{16697D9A-C18C-4A75-B31B-6B633058E760}"/>
          </ac:spMkLst>
        </pc:spChg>
        <pc:spChg chg="mod">
          <ac:chgData name="Hagen, Erik" userId="21bbe2ec-0a78-4d08-a98f-74e919d393dd" providerId="ADAL" clId="{E7983994-4B0A-43DE-AB09-E373FB4AE956}" dt="2021-11-23T00:49:39.103" v="11630" actId="1076"/>
          <ac:spMkLst>
            <pc:docMk/>
            <pc:sldMk cId="1209668838" sldId="29616"/>
            <ac:spMk id="54" creationId="{BF65FA5B-2DB2-4429-9511-1829D950714C}"/>
          </ac:spMkLst>
        </pc:spChg>
        <pc:spChg chg="mod">
          <ac:chgData name="Hagen, Erik" userId="21bbe2ec-0a78-4d08-a98f-74e919d393dd" providerId="ADAL" clId="{E7983994-4B0A-43DE-AB09-E373FB4AE956}" dt="2021-11-23T00:49:39.103" v="11630" actId="1076"/>
          <ac:spMkLst>
            <pc:docMk/>
            <pc:sldMk cId="1209668838" sldId="29616"/>
            <ac:spMk id="55" creationId="{4A08563A-2B60-4F31-B734-45AFCFF43F34}"/>
          </ac:spMkLst>
        </pc:spChg>
        <pc:spChg chg="mod">
          <ac:chgData name="Hagen, Erik" userId="21bbe2ec-0a78-4d08-a98f-74e919d393dd" providerId="ADAL" clId="{E7983994-4B0A-43DE-AB09-E373FB4AE956}" dt="2021-11-23T00:49:39.103" v="11630" actId="1076"/>
          <ac:spMkLst>
            <pc:docMk/>
            <pc:sldMk cId="1209668838" sldId="29616"/>
            <ac:spMk id="56" creationId="{7769FFD3-5AAC-4365-A8F8-8959DFDEC03E}"/>
          </ac:spMkLst>
        </pc:spChg>
        <pc:spChg chg="mod">
          <ac:chgData name="Hagen, Erik" userId="21bbe2ec-0a78-4d08-a98f-74e919d393dd" providerId="ADAL" clId="{E7983994-4B0A-43DE-AB09-E373FB4AE956}" dt="2021-11-23T00:49:39.103" v="11630" actId="1076"/>
          <ac:spMkLst>
            <pc:docMk/>
            <pc:sldMk cId="1209668838" sldId="29616"/>
            <ac:spMk id="57" creationId="{AA26D579-8992-4399-8314-4712EDDBA185}"/>
          </ac:spMkLst>
        </pc:spChg>
        <pc:spChg chg="mod">
          <ac:chgData name="Hagen, Erik" userId="21bbe2ec-0a78-4d08-a98f-74e919d393dd" providerId="ADAL" clId="{E7983994-4B0A-43DE-AB09-E373FB4AE956}" dt="2021-11-23T00:49:39.103" v="11630" actId="1076"/>
          <ac:spMkLst>
            <pc:docMk/>
            <pc:sldMk cId="1209668838" sldId="29616"/>
            <ac:spMk id="58" creationId="{A98ED6E0-1E11-4AC4-8405-63027979C4DE}"/>
          </ac:spMkLst>
        </pc:spChg>
        <pc:spChg chg="mod">
          <ac:chgData name="Hagen, Erik" userId="21bbe2ec-0a78-4d08-a98f-74e919d393dd" providerId="ADAL" clId="{E7983994-4B0A-43DE-AB09-E373FB4AE956}" dt="2021-11-23T00:49:39.103" v="11630" actId="1076"/>
          <ac:spMkLst>
            <pc:docMk/>
            <pc:sldMk cId="1209668838" sldId="29616"/>
            <ac:spMk id="59" creationId="{7C850B89-B71C-427E-9721-938E4F1C2E4B}"/>
          </ac:spMkLst>
        </pc:spChg>
        <pc:spChg chg="add mod">
          <ac:chgData name="Hagen, Erik" userId="21bbe2ec-0a78-4d08-a98f-74e919d393dd" providerId="ADAL" clId="{E7983994-4B0A-43DE-AB09-E373FB4AE956}" dt="2021-11-23T00:53:54.971" v="11713" actId="1076"/>
          <ac:spMkLst>
            <pc:docMk/>
            <pc:sldMk cId="1209668838" sldId="29616"/>
            <ac:spMk id="60" creationId="{809144AA-9779-4F59-A004-EE50B58339FE}"/>
          </ac:spMkLst>
        </pc:spChg>
        <pc:spChg chg="add mod">
          <ac:chgData name="Hagen, Erik" userId="21bbe2ec-0a78-4d08-a98f-74e919d393dd" providerId="ADAL" clId="{E7983994-4B0A-43DE-AB09-E373FB4AE956}" dt="2021-11-23T00:51:57.026" v="11705" actId="313"/>
          <ac:spMkLst>
            <pc:docMk/>
            <pc:sldMk cId="1209668838" sldId="29616"/>
            <ac:spMk id="61" creationId="{D8B74731-E71C-4C38-AD87-8FB4AAD40452}"/>
          </ac:spMkLst>
        </pc:spChg>
        <pc:spChg chg="mod">
          <ac:chgData name="Hagen, Erik" userId="21bbe2ec-0a78-4d08-a98f-74e919d393dd" providerId="ADAL" clId="{E7983994-4B0A-43DE-AB09-E373FB4AE956}" dt="2021-11-23T00:49:39.103" v="11630" actId="1076"/>
          <ac:spMkLst>
            <pc:docMk/>
            <pc:sldMk cId="1209668838" sldId="29616"/>
            <ac:spMk id="62" creationId="{3523A0ED-86B9-4634-BAFF-174AA2F5C56B}"/>
          </ac:spMkLst>
        </pc:spChg>
        <pc:spChg chg="mod">
          <ac:chgData name="Hagen, Erik" userId="21bbe2ec-0a78-4d08-a98f-74e919d393dd" providerId="ADAL" clId="{E7983994-4B0A-43DE-AB09-E373FB4AE956}" dt="2021-11-23T00:49:39.103" v="11630" actId="1076"/>
          <ac:spMkLst>
            <pc:docMk/>
            <pc:sldMk cId="1209668838" sldId="29616"/>
            <ac:spMk id="63" creationId="{0EA301BD-D867-43B7-82CA-EFC5DEA4E09F}"/>
          </ac:spMkLst>
        </pc:spChg>
        <pc:spChg chg="mod">
          <ac:chgData name="Hagen, Erik" userId="21bbe2ec-0a78-4d08-a98f-74e919d393dd" providerId="ADAL" clId="{E7983994-4B0A-43DE-AB09-E373FB4AE956}" dt="2021-11-23T00:49:39.103" v="11630" actId="1076"/>
          <ac:spMkLst>
            <pc:docMk/>
            <pc:sldMk cId="1209668838" sldId="29616"/>
            <ac:spMk id="64" creationId="{002C1AF4-9336-4573-B1FB-FF2CBAECDE52}"/>
          </ac:spMkLst>
        </pc:spChg>
        <pc:spChg chg="add mod">
          <ac:chgData name="Hagen, Erik" userId="21bbe2ec-0a78-4d08-a98f-74e919d393dd" providerId="ADAL" clId="{E7983994-4B0A-43DE-AB09-E373FB4AE956}" dt="2021-11-23T00:49:39.103" v="11630" actId="1076"/>
          <ac:spMkLst>
            <pc:docMk/>
            <pc:sldMk cId="1209668838" sldId="29616"/>
            <ac:spMk id="65" creationId="{431D3FF6-79A7-427E-8193-6CAFFCEC15C6}"/>
          </ac:spMkLst>
        </pc:spChg>
        <pc:spChg chg="mod">
          <ac:chgData name="Hagen, Erik" userId="21bbe2ec-0a78-4d08-a98f-74e919d393dd" providerId="ADAL" clId="{E7983994-4B0A-43DE-AB09-E373FB4AE956}" dt="2021-11-23T00:49:39.103" v="11630" actId="1076"/>
          <ac:spMkLst>
            <pc:docMk/>
            <pc:sldMk cId="1209668838" sldId="29616"/>
            <ac:spMk id="66" creationId="{13D4957A-A234-46CD-ADC3-7118EAC0B663}"/>
          </ac:spMkLst>
        </pc:spChg>
        <pc:spChg chg="mod">
          <ac:chgData name="Hagen, Erik" userId="21bbe2ec-0a78-4d08-a98f-74e919d393dd" providerId="ADAL" clId="{E7983994-4B0A-43DE-AB09-E373FB4AE956}" dt="2021-11-23T00:49:39.103" v="11630" actId="1076"/>
          <ac:spMkLst>
            <pc:docMk/>
            <pc:sldMk cId="1209668838" sldId="29616"/>
            <ac:spMk id="67" creationId="{C322A7CC-3886-41E7-8793-2D36B683DF26}"/>
          </ac:spMkLst>
        </pc:spChg>
        <pc:spChg chg="add mod">
          <ac:chgData name="Hagen, Erik" userId="21bbe2ec-0a78-4d08-a98f-74e919d393dd" providerId="ADAL" clId="{E7983994-4B0A-43DE-AB09-E373FB4AE956}" dt="2021-11-23T00:49:39.103" v="11630" actId="1076"/>
          <ac:spMkLst>
            <pc:docMk/>
            <pc:sldMk cId="1209668838" sldId="29616"/>
            <ac:spMk id="68" creationId="{71D829DE-FAB3-4E64-A618-595995A22BB0}"/>
          </ac:spMkLst>
        </pc:spChg>
        <pc:spChg chg="mod">
          <ac:chgData name="Hagen, Erik" userId="21bbe2ec-0a78-4d08-a98f-74e919d393dd" providerId="ADAL" clId="{E7983994-4B0A-43DE-AB09-E373FB4AE956}" dt="2021-11-23T00:49:39.103" v="11630" actId="1076"/>
          <ac:spMkLst>
            <pc:docMk/>
            <pc:sldMk cId="1209668838" sldId="29616"/>
            <ac:spMk id="74" creationId="{2322ADC5-065A-40E1-AD14-826E05879846}"/>
          </ac:spMkLst>
        </pc:spChg>
        <pc:spChg chg="mod">
          <ac:chgData name="Hagen, Erik" userId="21bbe2ec-0a78-4d08-a98f-74e919d393dd" providerId="ADAL" clId="{E7983994-4B0A-43DE-AB09-E373FB4AE956}" dt="2021-11-23T00:49:39.103" v="11630" actId="1076"/>
          <ac:spMkLst>
            <pc:docMk/>
            <pc:sldMk cId="1209668838" sldId="29616"/>
            <ac:spMk id="76" creationId="{61F725DF-8E45-4C7D-AD7F-E2EFBED7A7A0}"/>
          </ac:spMkLst>
        </pc:spChg>
        <pc:spChg chg="mod">
          <ac:chgData name="Hagen, Erik" userId="21bbe2ec-0a78-4d08-a98f-74e919d393dd" providerId="ADAL" clId="{E7983994-4B0A-43DE-AB09-E373FB4AE956}" dt="2021-11-23T00:49:39.103" v="11630" actId="1076"/>
          <ac:spMkLst>
            <pc:docMk/>
            <pc:sldMk cId="1209668838" sldId="29616"/>
            <ac:spMk id="79" creationId="{380F735F-2A45-4752-9162-BB215A2EF331}"/>
          </ac:spMkLst>
        </pc:spChg>
        <pc:spChg chg="mod">
          <ac:chgData name="Hagen, Erik" userId="21bbe2ec-0a78-4d08-a98f-74e919d393dd" providerId="ADAL" clId="{E7983994-4B0A-43DE-AB09-E373FB4AE956}" dt="2021-11-23T00:49:39.103" v="11630" actId="1076"/>
          <ac:spMkLst>
            <pc:docMk/>
            <pc:sldMk cId="1209668838" sldId="29616"/>
            <ac:spMk id="81" creationId="{42C79C02-8F2B-46A7-B6F7-99F9411A31A3}"/>
          </ac:spMkLst>
        </pc:spChg>
        <pc:spChg chg="mod">
          <ac:chgData name="Hagen, Erik" userId="21bbe2ec-0a78-4d08-a98f-74e919d393dd" providerId="ADAL" clId="{E7983994-4B0A-43DE-AB09-E373FB4AE956}" dt="2021-11-23T00:49:39.103" v="11630" actId="1076"/>
          <ac:spMkLst>
            <pc:docMk/>
            <pc:sldMk cId="1209668838" sldId="29616"/>
            <ac:spMk id="82" creationId="{11D8A4FE-A87E-4051-BA31-4E2349396C61}"/>
          </ac:spMkLst>
        </pc:spChg>
        <pc:spChg chg="mod">
          <ac:chgData name="Hagen, Erik" userId="21bbe2ec-0a78-4d08-a98f-74e919d393dd" providerId="ADAL" clId="{E7983994-4B0A-43DE-AB09-E373FB4AE956}" dt="2021-11-23T00:49:39.103" v="11630" actId="1076"/>
          <ac:spMkLst>
            <pc:docMk/>
            <pc:sldMk cId="1209668838" sldId="29616"/>
            <ac:spMk id="84" creationId="{960B60C6-CE6A-4933-BADD-790EFFEF74E1}"/>
          </ac:spMkLst>
        </pc:spChg>
        <pc:cxnChg chg="mod">
          <ac:chgData name="Hagen, Erik" userId="21bbe2ec-0a78-4d08-a98f-74e919d393dd" providerId="ADAL" clId="{E7983994-4B0A-43DE-AB09-E373FB4AE956}" dt="2021-11-23T00:56:44.642" v="11784" actId="1076"/>
          <ac:cxnSpMkLst>
            <pc:docMk/>
            <pc:sldMk cId="1209668838" sldId="29616"/>
            <ac:cxnSpMk id="4" creationId="{5F317CEF-6DA9-4287-8569-C51B1D711054}"/>
          </ac:cxnSpMkLst>
        </pc:cxnChg>
        <pc:cxnChg chg="mod">
          <ac:chgData name="Hagen, Erik" userId="21bbe2ec-0a78-4d08-a98f-74e919d393dd" providerId="ADAL" clId="{E7983994-4B0A-43DE-AB09-E373FB4AE956}" dt="2021-11-23T00:56:44.642" v="11784" actId="1076"/>
          <ac:cxnSpMkLst>
            <pc:docMk/>
            <pc:sldMk cId="1209668838" sldId="29616"/>
            <ac:cxnSpMk id="18" creationId="{6146CEF4-1C8F-4B06-A1DC-B87699F7BD95}"/>
          </ac:cxnSpMkLst>
        </pc:cxnChg>
      </pc:sldChg>
      <pc:sldChg chg="modSp add mod ord">
        <pc:chgData name="Hagen, Erik" userId="21bbe2ec-0a78-4d08-a98f-74e919d393dd" providerId="ADAL" clId="{E7983994-4B0A-43DE-AB09-E373FB4AE956}" dt="2021-11-23T00:15:36.742" v="10547" actId="20577"/>
        <pc:sldMkLst>
          <pc:docMk/>
          <pc:sldMk cId="3635215562" sldId="29617"/>
        </pc:sldMkLst>
        <pc:spChg chg="mod">
          <ac:chgData name="Hagen, Erik" userId="21bbe2ec-0a78-4d08-a98f-74e919d393dd" providerId="ADAL" clId="{E7983994-4B0A-43DE-AB09-E373FB4AE956}" dt="2021-11-23T00:15:36.742" v="10547" actId="20577"/>
          <ac:spMkLst>
            <pc:docMk/>
            <pc:sldMk cId="3635215562" sldId="29617"/>
            <ac:spMk id="3" creationId="{B28B22FB-116B-42BF-894F-3A6B4435032D}"/>
          </ac:spMkLst>
        </pc:spChg>
      </pc:sldChg>
      <pc:sldChg chg="new del">
        <pc:chgData name="Hagen, Erik" userId="21bbe2ec-0a78-4d08-a98f-74e919d393dd" providerId="ADAL" clId="{E7983994-4B0A-43DE-AB09-E373FB4AE956}" dt="2021-11-22T05:37:48.147" v="7750" actId="680"/>
        <pc:sldMkLst>
          <pc:docMk/>
          <pc:sldMk cId="2358988917" sldId="29618"/>
        </pc:sldMkLst>
      </pc:sldChg>
      <pc:sldChg chg="add del">
        <pc:chgData name="Hagen, Erik" userId="21bbe2ec-0a78-4d08-a98f-74e919d393dd" providerId="ADAL" clId="{E7983994-4B0A-43DE-AB09-E373FB4AE956}" dt="2021-11-22T12:10:37.526" v="8484" actId="47"/>
        <pc:sldMkLst>
          <pc:docMk/>
          <pc:sldMk cId="954759176" sldId="29631"/>
        </pc:sldMkLst>
      </pc:sldChg>
      <pc:sldChg chg="modSp add del mod ord modTransition">
        <pc:chgData name="Hagen, Erik" userId="21bbe2ec-0a78-4d08-a98f-74e919d393dd" providerId="ADAL" clId="{E7983994-4B0A-43DE-AB09-E373FB4AE956}" dt="2021-11-23T02:01:22.153" v="12650" actId="47"/>
        <pc:sldMkLst>
          <pc:docMk/>
          <pc:sldMk cId="1566513792" sldId="29648"/>
        </pc:sldMkLst>
        <pc:spChg chg="mod">
          <ac:chgData name="Hagen, Erik" userId="21bbe2ec-0a78-4d08-a98f-74e919d393dd" providerId="ADAL" clId="{E7983994-4B0A-43DE-AB09-E373FB4AE956}" dt="2021-11-23T01:56:00.657" v="12636" actId="20577"/>
          <ac:spMkLst>
            <pc:docMk/>
            <pc:sldMk cId="1566513792" sldId="29648"/>
            <ac:spMk id="2" creationId="{D648D2CA-886D-4C5E-91D2-255327E5C72B}"/>
          </ac:spMkLst>
        </pc:spChg>
        <pc:spChg chg="mod">
          <ac:chgData name="Hagen, Erik" userId="21bbe2ec-0a78-4d08-a98f-74e919d393dd" providerId="ADAL" clId="{E7983994-4B0A-43DE-AB09-E373FB4AE956}" dt="2021-11-22T21:39:24.116" v="8720" actId="20577"/>
          <ac:spMkLst>
            <pc:docMk/>
            <pc:sldMk cId="1566513792" sldId="29648"/>
            <ac:spMk id="3" creationId="{EAE99B66-E2FD-4CD8-BF4A-5F6BF0087BC4}"/>
          </ac:spMkLst>
        </pc:spChg>
        <pc:spChg chg="mod">
          <ac:chgData name="Hagen, Erik" userId="21bbe2ec-0a78-4d08-a98f-74e919d393dd" providerId="ADAL" clId="{E7983994-4B0A-43DE-AB09-E373FB4AE956}" dt="2021-11-23T01:22:41.256" v="12168" actId="113"/>
          <ac:spMkLst>
            <pc:docMk/>
            <pc:sldMk cId="1566513792" sldId="29648"/>
            <ac:spMk id="6" creationId="{015CA055-11CD-4B6D-AEFF-9E042B362BAC}"/>
          </ac:spMkLst>
        </pc:spChg>
        <pc:spChg chg="mod">
          <ac:chgData name="Hagen, Erik" userId="21bbe2ec-0a78-4d08-a98f-74e919d393dd" providerId="ADAL" clId="{E7983994-4B0A-43DE-AB09-E373FB4AE956}" dt="2021-11-22T06:14:14.199" v="7984" actId="1076"/>
          <ac:spMkLst>
            <pc:docMk/>
            <pc:sldMk cId="1566513792" sldId="29648"/>
            <ac:spMk id="9" creationId="{25532F48-D6E6-4B97-A607-3597DE2A0EE5}"/>
          </ac:spMkLst>
        </pc:spChg>
        <pc:spChg chg="mod">
          <ac:chgData name="Hagen, Erik" userId="21bbe2ec-0a78-4d08-a98f-74e919d393dd" providerId="ADAL" clId="{E7983994-4B0A-43DE-AB09-E373FB4AE956}" dt="2021-11-22T12:15:42.838" v="8503" actId="20577"/>
          <ac:spMkLst>
            <pc:docMk/>
            <pc:sldMk cId="1566513792" sldId="29648"/>
            <ac:spMk id="11" creationId="{5C43DDF0-1F24-47B7-B153-589A14D81243}"/>
          </ac:spMkLst>
        </pc:spChg>
        <pc:spChg chg="mod">
          <ac:chgData name="Hagen, Erik" userId="21bbe2ec-0a78-4d08-a98f-74e919d393dd" providerId="ADAL" clId="{E7983994-4B0A-43DE-AB09-E373FB4AE956}" dt="2021-11-22T12:16:40.226" v="8540" actId="14100"/>
          <ac:spMkLst>
            <pc:docMk/>
            <pc:sldMk cId="1566513792" sldId="29648"/>
            <ac:spMk id="14" creationId="{5C8BB96A-B585-4528-A596-BF37ACA673CB}"/>
          </ac:spMkLst>
        </pc:spChg>
        <pc:spChg chg="mod">
          <ac:chgData name="Hagen, Erik" userId="21bbe2ec-0a78-4d08-a98f-74e919d393dd" providerId="ADAL" clId="{E7983994-4B0A-43DE-AB09-E373FB4AE956}" dt="2021-11-22T06:14:21.598" v="7985" actId="1076"/>
          <ac:spMkLst>
            <pc:docMk/>
            <pc:sldMk cId="1566513792" sldId="29648"/>
            <ac:spMk id="18" creationId="{08758474-3FF5-43AF-80F5-FE32B43CA02B}"/>
          </ac:spMkLst>
        </pc:spChg>
        <pc:picChg chg="mod">
          <ac:chgData name="Hagen, Erik" userId="21bbe2ec-0a78-4d08-a98f-74e919d393dd" providerId="ADAL" clId="{E7983994-4B0A-43DE-AB09-E373FB4AE956}" dt="2021-11-22T06:14:26.883" v="7987" actId="1076"/>
          <ac:picMkLst>
            <pc:docMk/>
            <pc:sldMk cId="1566513792" sldId="29648"/>
            <ac:picMk id="5" creationId="{3921E048-467D-444F-811A-645AAA0592C0}"/>
          </ac:picMkLst>
        </pc:picChg>
        <pc:picChg chg="mod">
          <ac:chgData name="Hagen, Erik" userId="21bbe2ec-0a78-4d08-a98f-74e919d393dd" providerId="ADAL" clId="{E7983994-4B0A-43DE-AB09-E373FB4AE956}" dt="2021-11-23T01:22:12.615" v="12167" actId="1038"/>
          <ac:picMkLst>
            <pc:docMk/>
            <pc:sldMk cId="1566513792" sldId="29648"/>
            <ac:picMk id="13" creationId="{83674F37-EE62-4378-857E-486701A4B3D9}"/>
          </ac:picMkLst>
        </pc:picChg>
        <pc:picChg chg="mod">
          <ac:chgData name="Hagen, Erik" userId="21bbe2ec-0a78-4d08-a98f-74e919d393dd" providerId="ADAL" clId="{E7983994-4B0A-43DE-AB09-E373FB4AE956}" dt="2021-11-23T01:22:12.615" v="12167" actId="1038"/>
          <ac:picMkLst>
            <pc:docMk/>
            <pc:sldMk cId="1566513792" sldId="29648"/>
            <ac:picMk id="15" creationId="{BDF3F1B2-89DE-464E-89FD-2045ECABD9A3}"/>
          </ac:picMkLst>
        </pc:picChg>
        <pc:picChg chg="mod">
          <ac:chgData name="Hagen, Erik" userId="21bbe2ec-0a78-4d08-a98f-74e919d393dd" providerId="ADAL" clId="{E7983994-4B0A-43DE-AB09-E373FB4AE956}" dt="2021-11-23T01:22:12.615" v="12167" actId="1038"/>
          <ac:picMkLst>
            <pc:docMk/>
            <pc:sldMk cId="1566513792" sldId="29648"/>
            <ac:picMk id="16" creationId="{E5649F2F-CC4C-4D59-A354-B07BBC6151E0}"/>
          </ac:picMkLst>
        </pc:picChg>
        <pc:picChg chg="mod">
          <ac:chgData name="Hagen, Erik" userId="21bbe2ec-0a78-4d08-a98f-74e919d393dd" providerId="ADAL" clId="{E7983994-4B0A-43DE-AB09-E373FB4AE956}" dt="2021-11-23T01:22:12.615" v="12167" actId="1038"/>
          <ac:picMkLst>
            <pc:docMk/>
            <pc:sldMk cId="1566513792" sldId="29648"/>
            <ac:picMk id="17" creationId="{4C347913-0F78-497A-BA6C-AF7723702836}"/>
          </ac:picMkLst>
        </pc:picChg>
      </pc:sldChg>
      <pc:sldChg chg="add del">
        <pc:chgData name="Hagen, Erik" userId="21bbe2ec-0a78-4d08-a98f-74e919d393dd" providerId="ADAL" clId="{E7983994-4B0A-43DE-AB09-E373FB4AE956}" dt="2021-11-23T10:20:41.356" v="12792" actId="47"/>
        <pc:sldMkLst>
          <pc:docMk/>
          <pc:sldMk cId="1185394098" sldId="29649"/>
        </pc:sldMkLst>
      </pc:sldChg>
      <pc:sldChg chg="add del">
        <pc:chgData name="Hagen, Erik" userId="21bbe2ec-0a78-4d08-a98f-74e919d393dd" providerId="ADAL" clId="{E7983994-4B0A-43DE-AB09-E373FB4AE956}" dt="2021-11-22T12:04:47.609" v="8401" actId="47"/>
        <pc:sldMkLst>
          <pc:docMk/>
          <pc:sldMk cId="764848915" sldId="29650"/>
        </pc:sldMkLst>
      </pc:sldChg>
      <pc:sldChg chg="add del modTransition">
        <pc:chgData name="Hagen, Erik" userId="21bbe2ec-0a78-4d08-a98f-74e919d393dd" providerId="ADAL" clId="{E7983994-4B0A-43DE-AB09-E373FB4AE956}" dt="2021-11-22T12:26:20.928" v="8617"/>
        <pc:sldMkLst>
          <pc:docMk/>
          <pc:sldMk cId="2643366328" sldId="29669"/>
        </pc:sldMkLst>
      </pc:sldChg>
      <pc:sldChg chg="addSp modSp add mod ord modTransition modAnim">
        <pc:chgData name="Hagen, Erik" userId="21bbe2ec-0a78-4d08-a98f-74e919d393dd" providerId="ADAL" clId="{E7983994-4B0A-43DE-AB09-E373FB4AE956}" dt="2021-11-23T02:20:04.813" v="12733"/>
        <pc:sldMkLst>
          <pc:docMk/>
          <pc:sldMk cId="1957247575" sldId="29671"/>
        </pc:sldMkLst>
        <pc:spChg chg="add mod">
          <ac:chgData name="Hagen, Erik" userId="21bbe2ec-0a78-4d08-a98f-74e919d393dd" providerId="ADAL" clId="{E7983994-4B0A-43DE-AB09-E373FB4AE956}" dt="2021-11-22T23:45:40.397" v="10291" actId="14100"/>
          <ac:spMkLst>
            <pc:docMk/>
            <pc:sldMk cId="1957247575" sldId="29671"/>
            <ac:spMk id="3" creationId="{75A73251-31DC-4E6C-8863-8AEAE328F04C}"/>
          </ac:spMkLst>
        </pc:spChg>
        <pc:picChg chg="mod">
          <ac:chgData name="Hagen, Erik" userId="21bbe2ec-0a78-4d08-a98f-74e919d393dd" providerId="ADAL" clId="{E7983994-4B0A-43DE-AB09-E373FB4AE956}" dt="2021-11-22T12:28:36.316" v="8636" actId="1076"/>
          <ac:picMkLst>
            <pc:docMk/>
            <pc:sldMk cId="1957247575" sldId="29671"/>
            <ac:picMk id="5" creationId="{CDFC29C4-542A-47D8-8743-BDF4885E4A9A}"/>
          </ac:picMkLst>
        </pc:picChg>
      </pc:sldChg>
      <pc:sldChg chg="addSp delSp modSp add mod ord modTransition delAnim modAnim">
        <pc:chgData name="Hagen, Erik" userId="21bbe2ec-0a78-4d08-a98f-74e919d393dd" providerId="ADAL" clId="{E7983994-4B0A-43DE-AB09-E373FB4AE956}" dt="2021-11-23T10:35:57.137" v="12870" actId="20577"/>
        <pc:sldMkLst>
          <pc:docMk/>
          <pc:sldMk cId="1482796982" sldId="29680"/>
        </pc:sldMkLst>
        <pc:spChg chg="mod">
          <ac:chgData name="Hagen, Erik" userId="21bbe2ec-0a78-4d08-a98f-74e919d393dd" providerId="ADAL" clId="{E7983994-4B0A-43DE-AB09-E373FB4AE956}" dt="2021-11-23T10:35:57.137" v="12870" actId="20577"/>
          <ac:spMkLst>
            <pc:docMk/>
            <pc:sldMk cId="1482796982" sldId="29680"/>
            <ac:spMk id="2" creationId="{99FD12A0-7C72-4075-A0F0-83D08C6197AB}"/>
          </ac:spMkLst>
        </pc:spChg>
        <pc:spChg chg="add mod">
          <ac:chgData name="Hagen, Erik" userId="21bbe2ec-0a78-4d08-a98f-74e919d393dd" providerId="ADAL" clId="{E7983994-4B0A-43DE-AB09-E373FB4AE956}" dt="2021-11-22T23:47:39.353" v="10349" actId="1076"/>
          <ac:spMkLst>
            <pc:docMk/>
            <pc:sldMk cId="1482796982" sldId="29680"/>
            <ac:spMk id="7" creationId="{0DA7D324-78B1-4C77-B33F-6EEE08016675}"/>
          </ac:spMkLst>
        </pc:spChg>
        <pc:spChg chg="mod">
          <ac:chgData name="Hagen, Erik" userId="21bbe2ec-0a78-4d08-a98f-74e919d393dd" providerId="ADAL" clId="{E7983994-4B0A-43DE-AB09-E373FB4AE956}" dt="2021-11-23T10:25:19.675" v="12825" actId="1036"/>
          <ac:spMkLst>
            <pc:docMk/>
            <pc:sldMk cId="1482796982" sldId="29680"/>
            <ac:spMk id="12" creationId="{AA6C7638-8705-4354-B658-FD5B88125FCE}"/>
          </ac:spMkLst>
        </pc:spChg>
        <pc:picChg chg="mod">
          <ac:chgData name="Hagen, Erik" userId="21bbe2ec-0a78-4d08-a98f-74e919d393dd" providerId="ADAL" clId="{E7983994-4B0A-43DE-AB09-E373FB4AE956}" dt="2021-11-23T10:25:07.837" v="12819" actId="1076"/>
          <ac:picMkLst>
            <pc:docMk/>
            <pc:sldMk cId="1482796982" sldId="29680"/>
            <ac:picMk id="5" creationId="{86FEF57D-E92C-4ACD-9537-B0529E9E5BA4}"/>
          </ac:picMkLst>
        </pc:picChg>
        <pc:picChg chg="del mod">
          <ac:chgData name="Hagen, Erik" userId="21bbe2ec-0a78-4d08-a98f-74e919d393dd" providerId="ADAL" clId="{E7983994-4B0A-43DE-AB09-E373FB4AE956}" dt="2021-11-22T23:39:27.480" v="10234" actId="478"/>
          <ac:picMkLst>
            <pc:docMk/>
            <pc:sldMk cId="1482796982" sldId="29680"/>
            <ac:picMk id="14" creationId="{7DBDE467-D2FD-43AF-851F-5EA92464B0C0}"/>
          </ac:picMkLst>
        </pc:picChg>
        <pc:picChg chg="del mod">
          <ac:chgData name="Hagen, Erik" userId="21bbe2ec-0a78-4d08-a98f-74e919d393dd" providerId="ADAL" clId="{E7983994-4B0A-43DE-AB09-E373FB4AE956}" dt="2021-11-22T23:39:12.368" v="10233" actId="478"/>
          <ac:picMkLst>
            <pc:docMk/>
            <pc:sldMk cId="1482796982" sldId="29680"/>
            <ac:picMk id="15" creationId="{EEBCE8DB-78EB-4E4E-A22A-160B9D104D92}"/>
          </ac:picMkLst>
        </pc:picChg>
      </pc:sldChg>
      <pc:sldChg chg="modSp add mod modTransition">
        <pc:chgData name="Hagen, Erik" userId="21bbe2ec-0a78-4d08-a98f-74e919d393dd" providerId="ADAL" clId="{E7983994-4B0A-43DE-AB09-E373FB4AE956}" dt="2021-11-23T02:07:25.802" v="12662" actId="1076"/>
        <pc:sldMkLst>
          <pc:docMk/>
          <pc:sldMk cId="958783564" sldId="29684"/>
        </pc:sldMkLst>
        <pc:picChg chg="mod">
          <ac:chgData name="Hagen, Erik" userId="21bbe2ec-0a78-4d08-a98f-74e919d393dd" providerId="ADAL" clId="{E7983994-4B0A-43DE-AB09-E373FB4AE956}" dt="2021-11-23T02:07:14.615" v="12659" actId="1076"/>
          <ac:picMkLst>
            <pc:docMk/>
            <pc:sldMk cId="958783564" sldId="29684"/>
            <ac:picMk id="7" creationId="{D2496CDC-396C-45D4-B5C2-F2A4AF71FFD6}"/>
          </ac:picMkLst>
        </pc:picChg>
        <pc:picChg chg="mod">
          <ac:chgData name="Hagen, Erik" userId="21bbe2ec-0a78-4d08-a98f-74e919d393dd" providerId="ADAL" clId="{E7983994-4B0A-43DE-AB09-E373FB4AE956}" dt="2021-11-23T02:07:18.004" v="12660" actId="1076"/>
          <ac:picMkLst>
            <pc:docMk/>
            <pc:sldMk cId="958783564" sldId="29684"/>
            <ac:picMk id="9" creationId="{E7EE96DE-580E-4239-A25A-F85ABDFD4143}"/>
          </ac:picMkLst>
        </pc:picChg>
        <pc:picChg chg="mod">
          <ac:chgData name="Hagen, Erik" userId="21bbe2ec-0a78-4d08-a98f-74e919d393dd" providerId="ADAL" clId="{E7983994-4B0A-43DE-AB09-E373FB4AE956}" dt="2021-11-23T02:07:25.802" v="12662" actId="1076"/>
          <ac:picMkLst>
            <pc:docMk/>
            <pc:sldMk cId="958783564" sldId="29684"/>
            <ac:picMk id="11" creationId="{EFCB14C2-E7C2-4FA8-BD50-A9872FE03A32}"/>
          </ac:picMkLst>
        </pc:picChg>
        <pc:picChg chg="mod">
          <ac:chgData name="Hagen, Erik" userId="21bbe2ec-0a78-4d08-a98f-74e919d393dd" providerId="ADAL" clId="{E7983994-4B0A-43DE-AB09-E373FB4AE956}" dt="2021-11-23T02:07:11.824" v="12658" actId="1076"/>
          <ac:picMkLst>
            <pc:docMk/>
            <pc:sldMk cId="958783564" sldId="29684"/>
            <ac:picMk id="13" creationId="{85D51DCC-CA8B-4307-AE3D-C3088B98248F}"/>
          </ac:picMkLst>
        </pc:picChg>
        <pc:picChg chg="mod">
          <ac:chgData name="Hagen, Erik" userId="21bbe2ec-0a78-4d08-a98f-74e919d393dd" providerId="ADAL" clId="{E7983994-4B0A-43DE-AB09-E373FB4AE956}" dt="2021-11-23T02:07:21.677" v="12661" actId="1076"/>
          <ac:picMkLst>
            <pc:docMk/>
            <pc:sldMk cId="958783564" sldId="29684"/>
            <ac:picMk id="17" creationId="{6B353619-9AF4-4B80-812C-8D546535A58D}"/>
          </ac:picMkLst>
        </pc:picChg>
      </pc:sldChg>
      <pc:sldChg chg="modSp add mod modTransition">
        <pc:chgData name="Hagen, Erik" userId="21bbe2ec-0a78-4d08-a98f-74e919d393dd" providerId="ADAL" clId="{E7983994-4B0A-43DE-AB09-E373FB4AE956}" dt="2021-11-23T10:36:19.762" v="12872" actId="1076"/>
        <pc:sldMkLst>
          <pc:docMk/>
          <pc:sldMk cId="1374534220" sldId="29690"/>
        </pc:sldMkLst>
        <pc:picChg chg="mod">
          <ac:chgData name="Hagen, Erik" userId="21bbe2ec-0a78-4d08-a98f-74e919d393dd" providerId="ADAL" clId="{E7983994-4B0A-43DE-AB09-E373FB4AE956}" dt="2021-11-23T10:36:19.762" v="12872" actId="1076"/>
          <ac:picMkLst>
            <pc:docMk/>
            <pc:sldMk cId="1374534220" sldId="29690"/>
            <ac:picMk id="4" creationId="{E24E1755-96B1-4C61-A3FA-B4E84CE8452F}"/>
          </ac:picMkLst>
        </pc:picChg>
      </pc:sldChg>
      <pc:sldChg chg="add del modTransition">
        <pc:chgData name="Hagen, Erik" userId="21bbe2ec-0a78-4d08-a98f-74e919d393dd" providerId="ADAL" clId="{E7983994-4B0A-43DE-AB09-E373FB4AE956}" dt="2021-11-22T22:19:21.696" v="9132" actId="47"/>
        <pc:sldMkLst>
          <pc:docMk/>
          <pc:sldMk cId="2302591052" sldId="29691"/>
        </pc:sldMkLst>
      </pc:sldChg>
      <pc:sldChg chg="modSp add mod ord modNotesTx">
        <pc:chgData name="Hagen, Erik" userId="21bbe2ec-0a78-4d08-a98f-74e919d393dd" providerId="ADAL" clId="{E7983994-4B0A-43DE-AB09-E373FB4AE956}" dt="2021-11-23T10:19:59.160" v="12791" actId="13926"/>
        <pc:sldMkLst>
          <pc:docMk/>
          <pc:sldMk cId="3560105832" sldId="29691"/>
        </pc:sldMkLst>
        <pc:spChg chg="mod">
          <ac:chgData name="Hagen, Erik" userId="21bbe2ec-0a78-4d08-a98f-74e919d393dd" providerId="ADAL" clId="{E7983994-4B0A-43DE-AB09-E373FB4AE956}" dt="2021-11-23T10:19:59.160" v="12791" actId="13926"/>
          <ac:spMkLst>
            <pc:docMk/>
            <pc:sldMk cId="3560105832" sldId="29691"/>
            <ac:spMk id="7" creationId="{A5BCECC8-E647-4921-8E38-A40AC2C0E87D}"/>
          </ac:spMkLst>
        </pc:spChg>
        <pc:spChg chg="mod">
          <ac:chgData name="Hagen, Erik" userId="21bbe2ec-0a78-4d08-a98f-74e919d393dd" providerId="ADAL" clId="{E7983994-4B0A-43DE-AB09-E373FB4AE956}" dt="2021-11-22T22:23:25.802" v="9142" actId="1076"/>
          <ac:spMkLst>
            <pc:docMk/>
            <pc:sldMk cId="3560105832" sldId="29691"/>
            <ac:spMk id="8" creationId="{8F25CC8D-EE99-48AD-81C7-CE47FC1AF047}"/>
          </ac:spMkLst>
        </pc:spChg>
        <pc:picChg chg="mod">
          <ac:chgData name="Hagen, Erik" userId="21bbe2ec-0a78-4d08-a98f-74e919d393dd" providerId="ADAL" clId="{E7983994-4B0A-43DE-AB09-E373FB4AE956}" dt="2021-11-22T22:23:17.044" v="9141" actId="1076"/>
          <ac:picMkLst>
            <pc:docMk/>
            <pc:sldMk cId="3560105832" sldId="29691"/>
            <ac:picMk id="5" creationId="{060CD2D6-A332-45A0-BEAC-AAF66F23A1CA}"/>
          </ac:picMkLst>
        </pc:picChg>
      </pc:sldChg>
      <pc:sldChg chg="modSp add del mod ord modTransition">
        <pc:chgData name="Hagen, Erik" userId="21bbe2ec-0a78-4d08-a98f-74e919d393dd" providerId="ADAL" clId="{E7983994-4B0A-43DE-AB09-E373FB4AE956}" dt="2021-11-23T02:00:06.975" v="12643" actId="47"/>
        <pc:sldMkLst>
          <pc:docMk/>
          <pc:sldMk cId="2437323225" sldId="29697"/>
        </pc:sldMkLst>
        <pc:picChg chg="mod">
          <ac:chgData name="Hagen, Erik" userId="21bbe2ec-0a78-4d08-a98f-74e919d393dd" providerId="ADAL" clId="{E7983994-4B0A-43DE-AB09-E373FB4AE956}" dt="2021-11-23T01:39:38.530" v="12533" actId="1076"/>
          <ac:picMkLst>
            <pc:docMk/>
            <pc:sldMk cId="2437323225" sldId="29697"/>
            <ac:picMk id="7" creationId="{DBB96852-1510-4191-A7F2-9C6437E6C896}"/>
          </ac:picMkLst>
        </pc:picChg>
      </pc:sldChg>
      <pc:sldChg chg="addSp delSp modSp add del mod ord">
        <pc:chgData name="Hagen, Erik" userId="21bbe2ec-0a78-4d08-a98f-74e919d393dd" providerId="ADAL" clId="{E7983994-4B0A-43DE-AB09-E373FB4AE956}" dt="2021-11-23T01:39:05.982" v="12528" actId="47"/>
        <pc:sldMkLst>
          <pc:docMk/>
          <pc:sldMk cId="739466078" sldId="29698"/>
        </pc:sldMkLst>
        <pc:spChg chg="add del mod">
          <ac:chgData name="Hagen, Erik" userId="21bbe2ec-0a78-4d08-a98f-74e919d393dd" providerId="ADAL" clId="{E7983994-4B0A-43DE-AB09-E373FB4AE956}" dt="2021-11-22T12:09:39.573" v="8478" actId="478"/>
          <ac:spMkLst>
            <pc:docMk/>
            <pc:sldMk cId="739466078" sldId="29698"/>
            <ac:spMk id="3" creationId="{CAB1FDAC-4A07-40C2-91A9-8C06A9E382C4}"/>
          </ac:spMkLst>
        </pc:spChg>
        <pc:spChg chg="del mod">
          <ac:chgData name="Hagen, Erik" userId="21bbe2ec-0a78-4d08-a98f-74e919d393dd" providerId="ADAL" clId="{E7983994-4B0A-43DE-AB09-E373FB4AE956}" dt="2021-11-22T12:09:35.474" v="8477" actId="478"/>
          <ac:spMkLst>
            <pc:docMk/>
            <pc:sldMk cId="739466078" sldId="29698"/>
            <ac:spMk id="5" creationId="{8BF84853-3C90-4E3A-A5C2-C99E9EA187BF}"/>
          </ac:spMkLst>
        </pc:spChg>
        <pc:spChg chg="mod">
          <ac:chgData name="Hagen, Erik" userId="21bbe2ec-0a78-4d08-a98f-74e919d393dd" providerId="ADAL" clId="{E7983994-4B0A-43DE-AB09-E373FB4AE956}" dt="2021-11-22T12:08:33.627" v="8469" actId="20577"/>
          <ac:spMkLst>
            <pc:docMk/>
            <pc:sldMk cId="739466078" sldId="29698"/>
            <ac:spMk id="6" creationId="{B4E7F0AD-C2C8-4A1D-A45E-6540BF30C7EF}"/>
          </ac:spMkLst>
        </pc:spChg>
        <pc:picChg chg="add mod">
          <ac:chgData name="Hagen, Erik" userId="21bbe2ec-0a78-4d08-a98f-74e919d393dd" providerId="ADAL" clId="{E7983994-4B0A-43DE-AB09-E373FB4AE956}" dt="2021-11-22T12:10:05.972" v="8483" actId="14100"/>
          <ac:picMkLst>
            <pc:docMk/>
            <pc:sldMk cId="739466078" sldId="29698"/>
            <ac:picMk id="7" creationId="{DD2E26D3-4CA8-44B9-B317-94D9DFB28772}"/>
          </ac:picMkLst>
        </pc:picChg>
      </pc:sldChg>
      <pc:sldChg chg="addSp delSp modSp add del mod">
        <pc:chgData name="Hagen, Erik" userId="21bbe2ec-0a78-4d08-a98f-74e919d393dd" providerId="ADAL" clId="{E7983994-4B0A-43DE-AB09-E373FB4AE956}" dt="2021-11-23T01:40:04.618" v="12534" actId="47"/>
        <pc:sldMkLst>
          <pc:docMk/>
          <pc:sldMk cId="2098290828" sldId="29699"/>
        </pc:sldMkLst>
        <pc:picChg chg="add mod">
          <ac:chgData name="Hagen, Erik" userId="21bbe2ec-0a78-4d08-a98f-74e919d393dd" providerId="ADAL" clId="{E7983994-4B0A-43DE-AB09-E373FB4AE956}" dt="2021-11-22T12:17:57.347" v="8544" actId="14100"/>
          <ac:picMkLst>
            <pc:docMk/>
            <pc:sldMk cId="2098290828" sldId="29699"/>
            <ac:picMk id="3" creationId="{A5DC16CB-B99D-4134-A3F3-DCAF62493A4D}"/>
          </ac:picMkLst>
        </pc:picChg>
        <pc:picChg chg="del">
          <ac:chgData name="Hagen, Erik" userId="21bbe2ec-0a78-4d08-a98f-74e919d393dd" providerId="ADAL" clId="{E7983994-4B0A-43DE-AB09-E373FB4AE956}" dt="2021-11-22T12:17:46.079" v="8541" actId="478"/>
          <ac:picMkLst>
            <pc:docMk/>
            <pc:sldMk cId="2098290828" sldId="29699"/>
            <ac:picMk id="7" creationId="{DD2E26D3-4CA8-44B9-B317-94D9DFB28772}"/>
          </ac:picMkLst>
        </pc:picChg>
      </pc:sldChg>
      <pc:sldChg chg="modSp add del mod modTransition">
        <pc:chgData name="Hagen, Erik" userId="21bbe2ec-0a78-4d08-a98f-74e919d393dd" providerId="ADAL" clId="{E7983994-4B0A-43DE-AB09-E373FB4AE956}" dt="2021-11-23T02:02:02.362" v="12651" actId="47"/>
        <pc:sldMkLst>
          <pc:docMk/>
          <pc:sldMk cId="1712481386" sldId="29700"/>
        </pc:sldMkLst>
        <pc:picChg chg="mod">
          <ac:chgData name="Hagen, Erik" userId="21bbe2ec-0a78-4d08-a98f-74e919d393dd" providerId="ADAL" clId="{E7983994-4B0A-43DE-AB09-E373FB4AE956}" dt="2021-11-22T21:33:18.324" v="8676" actId="1076"/>
          <ac:picMkLst>
            <pc:docMk/>
            <pc:sldMk cId="1712481386" sldId="29700"/>
            <ac:picMk id="7" creationId="{8D5D6ABD-203C-4B18-96D9-AB1F413C7660}"/>
          </ac:picMkLst>
        </pc:picChg>
      </pc:sldChg>
      <pc:sldChg chg="modSp add del mod modTransition">
        <pc:chgData name="Hagen, Erik" userId="21bbe2ec-0a78-4d08-a98f-74e919d393dd" providerId="ADAL" clId="{E7983994-4B0A-43DE-AB09-E373FB4AE956}" dt="2021-11-23T02:02:04.618" v="12652" actId="47"/>
        <pc:sldMkLst>
          <pc:docMk/>
          <pc:sldMk cId="3404999092" sldId="29701"/>
        </pc:sldMkLst>
        <pc:picChg chg="mod">
          <ac:chgData name="Hagen, Erik" userId="21bbe2ec-0a78-4d08-a98f-74e919d393dd" providerId="ADAL" clId="{E7983994-4B0A-43DE-AB09-E373FB4AE956}" dt="2021-11-23T01:49:41.711" v="12600" actId="1076"/>
          <ac:picMkLst>
            <pc:docMk/>
            <pc:sldMk cId="3404999092" sldId="29701"/>
            <ac:picMk id="5" creationId="{FF8F1CCC-78BA-43D0-8557-8B8B7E91B118}"/>
          </ac:picMkLst>
        </pc:picChg>
      </pc:sldChg>
      <pc:sldChg chg="modSp add mod ord">
        <pc:chgData name="Hagen, Erik" userId="21bbe2ec-0a78-4d08-a98f-74e919d393dd" providerId="ADAL" clId="{E7983994-4B0A-43DE-AB09-E373FB4AE956}" dt="2021-11-23T10:38:16.541" v="12905" actId="20577"/>
        <pc:sldMkLst>
          <pc:docMk/>
          <pc:sldMk cId="2567744834" sldId="29702"/>
        </pc:sldMkLst>
        <pc:spChg chg="mod">
          <ac:chgData name="Hagen, Erik" userId="21bbe2ec-0a78-4d08-a98f-74e919d393dd" providerId="ADAL" clId="{E7983994-4B0A-43DE-AB09-E373FB4AE956}" dt="2021-11-23T10:38:16.541" v="12905" actId="20577"/>
          <ac:spMkLst>
            <pc:docMk/>
            <pc:sldMk cId="2567744834" sldId="29702"/>
            <ac:spMk id="4" creationId="{4E44B188-1613-4B97-B5AE-416E46CBDA4A}"/>
          </ac:spMkLst>
        </pc:spChg>
        <pc:spChg chg="mod">
          <ac:chgData name="Hagen, Erik" userId="21bbe2ec-0a78-4d08-a98f-74e919d393dd" providerId="ADAL" clId="{E7983994-4B0A-43DE-AB09-E373FB4AE956}" dt="2021-11-23T10:22:22.718" v="12816" actId="404"/>
          <ac:spMkLst>
            <pc:docMk/>
            <pc:sldMk cId="2567744834" sldId="29702"/>
            <ac:spMk id="8" creationId="{056B480B-A267-4A13-B6CC-6847200A4060}"/>
          </ac:spMkLst>
        </pc:spChg>
      </pc:sldChg>
      <pc:sldChg chg="delSp new del mod">
        <pc:chgData name="Hagen, Erik" userId="21bbe2ec-0a78-4d08-a98f-74e919d393dd" providerId="ADAL" clId="{E7983994-4B0A-43DE-AB09-E373FB4AE956}" dt="2021-11-22T12:28:40.077" v="8637" actId="47"/>
        <pc:sldMkLst>
          <pc:docMk/>
          <pc:sldMk cId="2702494318" sldId="29703"/>
        </pc:sldMkLst>
        <pc:spChg chg="del">
          <ac:chgData name="Hagen, Erik" userId="21bbe2ec-0a78-4d08-a98f-74e919d393dd" providerId="ADAL" clId="{E7983994-4B0A-43DE-AB09-E373FB4AE956}" dt="2021-11-22T12:28:20.805" v="8632" actId="478"/>
          <ac:spMkLst>
            <pc:docMk/>
            <pc:sldMk cId="2702494318" sldId="29703"/>
            <ac:spMk id="2" creationId="{53A50D0F-CB4C-4547-973A-08966C1B0480}"/>
          </ac:spMkLst>
        </pc:spChg>
        <pc:spChg chg="del">
          <ac:chgData name="Hagen, Erik" userId="21bbe2ec-0a78-4d08-a98f-74e919d393dd" providerId="ADAL" clId="{E7983994-4B0A-43DE-AB09-E373FB4AE956}" dt="2021-11-22T12:28:18.082" v="8631" actId="478"/>
          <ac:spMkLst>
            <pc:docMk/>
            <pc:sldMk cId="2702494318" sldId="29703"/>
            <ac:spMk id="3" creationId="{6B9509C2-78CD-42CA-9974-CB5BEBA16B06}"/>
          </ac:spMkLst>
        </pc:spChg>
      </pc:sldChg>
      <pc:sldChg chg="addSp delSp modSp new mod">
        <pc:chgData name="Hagen, Erik" userId="21bbe2ec-0a78-4d08-a98f-74e919d393dd" providerId="ADAL" clId="{E7983994-4B0A-43DE-AB09-E373FB4AE956}" dt="2021-11-22T21:43:48.747" v="8772" actId="20577"/>
        <pc:sldMkLst>
          <pc:docMk/>
          <pc:sldMk cId="4000575193" sldId="29703"/>
        </pc:sldMkLst>
        <pc:spChg chg="mod">
          <ac:chgData name="Hagen, Erik" userId="21bbe2ec-0a78-4d08-a98f-74e919d393dd" providerId="ADAL" clId="{E7983994-4B0A-43DE-AB09-E373FB4AE956}" dt="2021-11-22T21:43:48.747" v="8772" actId="20577"/>
          <ac:spMkLst>
            <pc:docMk/>
            <pc:sldMk cId="4000575193" sldId="29703"/>
            <ac:spMk id="2" creationId="{50A1F062-E9B3-4C19-958D-80035B96D993}"/>
          </ac:spMkLst>
        </pc:spChg>
        <pc:spChg chg="del">
          <ac:chgData name="Hagen, Erik" userId="21bbe2ec-0a78-4d08-a98f-74e919d393dd" providerId="ADAL" clId="{E7983994-4B0A-43DE-AB09-E373FB4AE956}" dt="2021-11-22T12:30:00.499" v="8641" actId="478"/>
          <ac:spMkLst>
            <pc:docMk/>
            <pc:sldMk cId="4000575193" sldId="29703"/>
            <ac:spMk id="3" creationId="{12F3B5D9-0505-42A7-9545-B309D0C6EC7B}"/>
          </ac:spMkLst>
        </pc:spChg>
        <pc:picChg chg="add mod">
          <ac:chgData name="Hagen, Erik" userId="21bbe2ec-0a78-4d08-a98f-74e919d393dd" providerId="ADAL" clId="{E7983994-4B0A-43DE-AB09-E373FB4AE956}" dt="2021-11-22T12:30:03.416" v="8643" actId="1076"/>
          <ac:picMkLst>
            <pc:docMk/>
            <pc:sldMk cId="4000575193" sldId="29703"/>
            <ac:picMk id="5" creationId="{A508A1DB-2633-42DF-AEB9-7053602FA125}"/>
          </ac:picMkLst>
        </pc:picChg>
      </pc:sldChg>
      <pc:sldChg chg="addSp delSp modSp new mod ord">
        <pc:chgData name="Hagen, Erik" userId="21bbe2ec-0a78-4d08-a98f-74e919d393dd" providerId="ADAL" clId="{E7983994-4B0A-43DE-AB09-E373FB4AE956}" dt="2021-11-23T10:16:31.001" v="12769"/>
        <pc:sldMkLst>
          <pc:docMk/>
          <pc:sldMk cId="3060953870" sldId="29704"/>
        </pc:sldMkLst>
        <pc:spChg chg="del">
          <ac:chgData name="Hagen, Erik" userId="21bbe2ec-0a78-4d08-a98f-74e919d393dd" providerId="ADAL" clId="{E7983994-4B0A-43DE-AB09-E373FB4AE956}" dt="2021-11-22T21:45:43.126" v="8775" actId="478"/>
          <ac:spMkLst>
            <pc:docMk/>
            <pc:sldMk cId="3060953870" sldId="29704"/>
            <ac:spMk id="2" creationId="{1BB80FF1-5D47-485A-B63C-A82F8F2ECBE3}"/>
          </ac:spMkLst>
        </pc:spChg>
        <pc:spChg chg="del">
          <ac:chgData name="Hagen, Erik" userId="21bbe2ec-0a78-4d08-a98f-74e919d393dd" providerId="ADAL" clId="{E7983994-4B0A-43DE-AB09-E373FB4AE956}" dt="2021-11-22T21:45:40.775" v="8774" actId="478"/>
          <ac:spMkLst>
            <pc:docMk/>
            <pc:sldMk cId="3060953870" sldId="29704"/>
            <ac:spMk id="3" creationId="{8029993E-8006-42EA-B10A-267E546D0034}"/>
          </ac:spMkLst>
        </pc:spChg>
        <pc:spChg chg="mod">
          <ac:chgData name="Hagen, Erik" userId="21bbe2ec-0a78-4d08-a98f-74e919d393dd" providerId="ADAL" clId="{E7983994-4B0A-43DE-AB09-E373FB4AE956}" dt="2021-11-22T22:06:36.356" v="9131" actId="20577"/>
          <ac:spMkLst>
            <pc:docMk/>
            <pc:sldMk cId="3060953870" sldId="29704"/>
            <ac:spMk id="4" creationId="{177F9DD0-DC6F-4675-927F-A13A0DC6850A}"/>
          </ac:spMkLst>
        </pc:spChg>
        <pc:spChg chg="add mod">
          <ac:chgData name="Hagen, Erik" userId="21bbe2ec-0a78-4d08-a98f-74e919d393dd" providerId="ADAL" clId="{E7983994-4B0A-43DE-AB09-E373FB4AE956}" dt="2021-11-23T10:16:20.298" v="12765" actId="13926"/>
          <ac:spMkLst>
            <pc:docMk/>
            <pc:sldMk cId="3060953870" sldId="29704"/>
            <ac:spMk id="14" creationId="{1D3E4D3D-EF54-4E2F-87AD-230EA4375C91}"/>
          </ac:spMkLst>
        </pc:spChg>
        <pc:picChg chg="add mod">
          <ac:chgData name="Hagen, Erik" userId="21bbe2ec-0a78-4d08-a98f-74e919d393dd" providerId="ADAL" clId="{E7983994-4B0A-43DE-AB09-E373FB4AE956}" dt="2021-11-22T21:57:47.889" v="8865" actId="14100"/>
          <ac:picMkLst>
            <pc:docMk/>
            <pc:sldMk cId="3060953870" sldId="29704"/>
            <ac:picMk id="6" creationId="{2FEDD914-477A-41A1-B6A7-7CDA2CF59D69}"/>
          </ac:picMkLst>
        </pc:picChg>
        <pc:picChg chg="add mod">
          <ac:chgData name="Hagen, Erik" userId="21bbe2ec-0a78-4d08-a98f-74e919d393dd" providerId="ADAL" clId="{E7983994-4B0A-43DE-AB09-E373FB4AE956}" dt="2021-11-22T21:48:54.560" v="8782" actId="1076"/>
          <ac:picMkLst>
            <pc:docMk/>
            <pc:sldMk cId="3060953870" sldId="29704"/>
            <ac:picMk id="8" creationId="{D31986FE-91F1-4711-98ED-BABED8FF97EB}"/>
          </ac:picMkLst>
        </pc:picChg>
        <pc:picChg chg="add del">
          <ac:chgData name="Hagen, Erik" userId="21bbe2ec-0a78-4d08-a98f-74e919d393dd" providerId="ADAL" clId="{E7983994-4B0A-43DE-AB09-E373FB4AE956}" dt="2021-11-22T21:50:28.383" v="8789" actId="478"/>
          <ac:picMkLst>
            <pc:docMk/>
            <pc:sldMk cId="3060953870" sldId="29704"/>
            <ac:picMk id="10" creationId="{281E7591-EC0B-4931-A2D4-282AD26B4DF3}"/>
          </ac:picMkLst>
        </pc:picChg>
        <pc:picChg chg="add mod">
          <ac:chgData name="Hagen, Erik" userId="21bbe2ec-0a78-4d08-a98f-74e919d393dd" providerId="ADAL" clId="{E7983994-4B0A-43DE-AB09-E373FB4AE956}" dt="2021-11-22T21:50:34.889" v="8790" actId="14100"/>
          <ac:picMkLst>
            <pc:docMk/>
            <pc:sldMk cId="3060953870" sldId="29704"/>
            <ac:picMk id="12" creationId="{C04AD15D-E9BD-4D9B-8256-8FAE769FB0C9}"/>
          </ac:picMkLst>
        </pc:picChg>
      </pc:sldChg>
      <pc:sldChg chg="addSp delSp modSp add mod ord delAnim modAnim modNotesTx">
        <pc:chgData name="Hagen, Erik" userId="21bbe2ec-0a78-4d08-a98f-74e919d393dd" providerId="ADAL" clId="{E7983994-4B0A-43DE-AB09-E373FB4AE956}" dt="2021-11-23T02:00:40.454" v="12649"/>
        <pc:sldMkLst>
          <pc:docMk/>
          <pc:sldMk cId="4227664653" sldId="29705"/>
        </pc:sldMkLst>
        <pc:spChg chg="mod">
          <ac:chgData name="Hagen, Erik" userId="21bbe2ec-0a78-4d08-a98f-74e919d393dd" providerId="ADAL" clId="{E7983994-4B0A-43DE-AB09-E373FB4AE956}" dt="2021-11-23T01:37:00.753" v="12526" actId="20577"/>
          <ac:spMkLst>
            <pc:docMk/>
            <pc:sldMk cId="4227664653" sldId="29705"/>
            <ac:spMk id="2" creationId="{D648D2CA-886D-4C5E-91D2-255327E5C72B}"/>
          </ac:spMkLst>
        </pc:spChg>
        <pc:spChg chg="del">
          <ac:chgData name="Hagen, Erik" userId="21bbe2ec-0a78-4d08-a98f-74e919d393dd" providerId="ADAL" clId="{E7983994-4B0A-43DE-AB09-E373FB4AE956}" dt="2021-11-22T22:29:56.800" v="9169" actId="478"/>
          <ac:spMkLst>
            <pc:docMk/>
            <pc:sldMk cId="4227664653" sldId="29705"/>
            <ac:spMk id="3" creationId="{EAE99B66-E2FD-4CD8-BF4A-5F6BF0087BC4}"/>
          </ac:spMkLst>
        </pc:spChg>
        <pc:spChg chg="del">
          <ac:chgData name="Hagen, Erik" userId="21bbe2ec-0a78-4d08-a98f-74e919d393dd" providerId="ADAL" clId="{E7983994-4B0A-43DE-AB09-E373FB4AE956}" dt="2021-11-22T22:30:03.224" v="9171" actId="478"/>
          <ac:spMkLst>
            <pc:docMk/>
            <pc:sldMk cId="4227664653" sldId="29705"/>
            <ac:spMk id="6" creationId="{015CA055-11CD-4B6D-AEFF-9E042B362BAC}"/>
          </ac:spMkLst>
        </pc:spChg>
        <pc:spChg chg="add del mod">
          <ac:chgData name="Hagen, Erik" userId="21bbe2ec-0a78-4d08-a98f-74e919d393dd" providerId="ADAL" clId="{E7983994-4B0A-43DE-AB09-E373FB4AE956}" dt="2021-11-22T22:29:58.700" v="9170" actId="478"/>
          <ac:spMkLst>
            <pc:docMk/>
            <pc:sldMk cId="4227664653" sldId="29705"/>
            <ac:spMk id="7" creationId="{19423D7B-5B6E-4897-8B7E-B1FE2ABBCE12}"/>
          </ac:spMkLst>
        </pc:spChg>
        <pc:spChg chg="del">
          <ac:chgData name="Hagen, Erik" userId="21bbe2ec-0a78-4d08-a98f-74e919d393dd" providerId="ADAL" clId="{E7983994-4B0A-43DE-AB09-E373FB4AE956}" dt="2021-11-22T22:30:03.224" v="9171" actId="478"/>
          <ac:spMkLst>
            <pc:docMk/>
            <pc:sldMk cId="4227664653" sldId="29705"/>
            <ac:spMk id="9" creationId="{25532F48-D6E6-4B97-A607-3597DE2A0EE5}"/>
          </ac:spMkLst>
        </pc:spChg>
        <pc:spChg chg="del">
          <ac:chgData name="Hagen, Erik" userId="21bbe2ec-0a78-4d08-a98f-74e919d393dd" providerId="ADAL" clId="{E7983994-4B0A-43DE-AB09-E373FB4AE956}" dt="2021-11-22T22:30:03.224" v="9171" actId="478"/>
          <ac:spMkLst>
            <pc:docMk/>
            <pc:sldMk cId="4227664653" sldId="29705"/>
            <ac:spMk id="11" creationId="{5C43DDF0-1F24-47B7-B153-589A14D81243}"/>
          </ac:spMkLst>
        </pc:spChg>
        <pc:spChg chg="del">
          <ac:chgData name="Hagen, Erik" userId="21bbe2ec-0a78-4d08-a98f-74e919d393dd" providerId="ADAL" clId="{E7983994-4B0A-43DE-AB09-E373FB4AE956}" dt="2021-11-22T22:30:03.224" v="9171" actId="478"/>
          <ac:spMkLst>
            <pc:docMk/>
            <pc:sldMk cId="4227664653" sldId="29705"/>
            <ac:spMk id="14" creationId="{5C8BB96A-B585-4528-A596-BF37ACA673CB}"/>
          </ac:spMkLst>
        </pc:spChg>
        <pc:spChg chg="del">
          <ac:chgData name="Hagen, Erik" userId="21bbe2ec-0a78-4d08-a98f-74e919d393dd" providerId="ADAL" clId="{E7983994-4B0A-43DE-AB09-E373FB4AE956}" dt="2021-11-22T22:30:03.224" v="9171" actId="478"/>
          <ac:spMkLst>
            <pc:docMk/>
            <pc:sldMk cId="4227664653" sldId="29705"/>
            <ac:spMk id="18" creationId="{08758474-3FF5-43AF-80F5-FE32B43CA02B}"/>
          </ac:spMkLst>
        </pc:spChg>
        <pc:spChg chg="add mod">
          <ac:chgData name="Hagen, Erik" userId="21bbe2ec-0a78-4d08-a98f-74e919d393dd" providerId="ADAL" clId="{E7983994-4B0A-43DE-AB09-E373FB4AE956}" dt="2021-11-23T00:47:49.994" v="11627" actId="20577"/>
          <ac:spMkLst>
            <pc:docMk/>
            <pc:sldMk cId="4227664653" sldId="29705"/>
            <ac:spMk id="22" creationId="{3D46FD04-3D13-4C8E-830C-1329FA3B9597}"/>
          </ac:spMkLst>
        </pc:spChg>
        <pc:picChg chg="del">
          <ac:chgData name="Hagen, Erik" userId="21bbe2ec-0a78-4d08-a98f-74e919d393dd" providerId="ADAL" clId="{E7983994-4B0A-43DE-AB09-E373FB4AE956}" dt="2021-11-22T22:30:03.224" v="9171" actId="478"/>
          <ac:picMkLst>
            <pc:docMk/>
            <pc:sldMk cId="4227664653" sldId="29705"/>
            <ac:picMk id="5" creationId="{3921E048-467D-444F-811A-645AAA0592C0}"/>
          </ac:picMkLst>
        </pc:picChg>
        <pc:picChg chg="add mod">
          <ac:chgData name="Hagen, Erik" userId="21bbe2ec-0a78-4d08-a98f-74e919d393dd" providerId="ADAL" clId="{E7983994-4B0A-43DE-AB09-E373FB4AE956}" dt="2021-11-22T22:34:34.284" v="9175" actId="14100"/>
          <ac:picMkLst>
            <pc:docMk/>
            <pc:sldMk cId="4227664653" sldId="29705"/>
            <ac:picMk id="10" creationId="{2C406B8F-05E5-4555-8CC9-56C3FAAF658F}"/>
          </ac:picMkLst>
        </pc:picChg>
        <pc:picChg chg="del">
          <ac:chgData name="Hagen, Erik" userId="21bbe2ec-0a78-4d08-a98f-74e919d393dd" providerId="ADAL" clId="{E7983994-4B0A-43DE-AB09-E373FB4AE956}" dt="2021-11-22T22:30:03.224" v="9171" actId="478"/>
          <ac:picMkLst>
            <pc:docMk/>
            <pc:sldMk cId="4227664653" sldId="29705"/>
            <ac:picMk id="13" creationId="{83674F37-EE62-4378-857E-486701A4B3D9}"/>
          </ac:picMkLst>
        </pc:picChg>
        <pc:picChg chg="del">
          <ac:chgData name="Hagen, Erik" userId="21bbe2ec-0a78-4d08-a98f-74e919d393dd" providerId="ADAL" clId="{E7983994-4B0A-43DE-AB09-E373FB4AE956}" dt="2021-11-22T22:30:03.224" v="9171" actId="478"/>
          <ac:picMkLst>
            <pc:docMk/>
            <pc:sldMk cId="4227664653" sldId="29705"/>
            <ac:picMk id="15" creationId="{BDF3F1B2-89DE-464E-89FD-2045ECABD9A3}"/>
          </ac:picMkLst>
        </pc:picChg>
        <pc:picChg chg="del">
          <ac:chgData name="Hagen, Erik" userId="21bbe2ec-0a78-4d08-a98f-74e919d393dd" providerId="ADAL" clId="{E7983994-4B0A-43DE-AB09-E373FB4AE956}" dt="2021-11-22T22:30:03.224" v="9171" actId="478"/>
          <ac:picMkLst>
            <pc:docMk/>
            <pc:sldMk cId="4227664653" sldId="29705"/>
            <ac:picMk id="16" creationId="{E5649F2F-CC4C-4D59-A354-B07BBC6151E0}"/>
          </ac:picMkLst>
        </pc:picChg>
        <pc:picChg chg="del">
          <ac:chgData name="Hagen, Erik" userId="21bbe2ec-0a78-4d08-a98f-74e919d393dd" providerId="ADAL" clId="{E7983994-4B0A-43DE-AB09-E373FB4AE956}" dt="2021-11-22T22:30:03.224" v="9171" actId="478"/>
          <ac:picMkLst>
            <pc:docMk/>
            <pc:sldMk cId="4227664653" sldId="29705"/>
            <ac:picMk id="17" creationId="{4C347913-0F78-497A-BA6C-AF7723702836}"/>
          </ac:picMkLst>
        </pc:picChg>
        <pc:picChg chg="add mod">
          <ac:chgData name="Hagen, Erik" userId="21bbe2ec-0a78-4d08-a98f-74e919d393dd" providerId="ADAL" clId="{E7983994-4B0A-43DE-AB09-E373FB4AE956}" dt="2021-11-22T22:55:00.439" v="9700" actId="1076"/>
          <ac:picMkLst>
            <pc:docMk/>
            <pc:sldMk cId="4227664653" sldId="29705"/>
            <ac:picMk id="19" creationId="{0CC4AAC3-C86B-499E-BB16-EBBF3E3D8017}"/>
          </ac:picMkLst>
        </pc:picChg>
        <pc:picChg chg="add del mod">
          <ac:chgData name="Hagen, Erik" userId="21bbe2ec-0a78-4d08-a98f-74e919d393dd" providerId="ADAL" clId="{E7983994-4B0A-43DE-AB09-E373FB4AE956}" dt="2021-11-22T22:54:29.995" v="9690" actId="478"/>
          <ac:picMkLst>
            <pc:docMk/>
            <pc:sldMk cId="4227664653" sldId="29705"/>
            <ac:picMk id="21" creationId="{96F0B2D9-F146-44A1-9D51-2015E5B40755}"/>
          </ac:picMkLst>
        </pc:picChg>
      </pc:sldChg>
      <pc:sldChg chg="modSp add mod">
        <pc:chgData name="Hagen, Erik" userId="21bbe2ec-0a78-4d08-a98f-74e919d393dd" providerId="ADAL" clId="{E7983994-4B0A-43DE-AB09-E373FB4AE956}" dt="2021-11-22T23:31:14.276" v="10072" actId="20577"/>
        <pc:sldMkLst>
          <pc:docMk/>
          <pc:sldMk cId="2632629557" sldId="29706"/>
        </pc:sldMkLst>
        <pc:spChg chg="mod">
          <ac:chgData name="Hagen, Erik" userId="21bbe2ec-0a78-4d08-a98f-74e919d393dd" providerId="ADAL" clId="{E7983994-4B0A-43DE-AB09-E373FB4AE956}" dt="2021-11-22T23:31:14.276" v="10072" actId="20577"/>
          <ac:spMkLst>
            <pc:docMk/>
            <pc:sldMk cId="2632629557" sldId="29706"/>
            <ac:spMk id="3" creationId="{B28B22FB-116B-42BF-894F-3A6B4435032D}"/>
          </ac:spMkLst>
        </pc:spChg>
      </pc:sldChg>
      <pc:sldChg chg="addSp delSp modSp add mod">
        <pc:chgData name="Hagen, Erik" userId="21bbe2ec-0a78-4d08-a98f-74e919d393dd" providerId="ADAL" clId="{E7983994-4B0A-43DE-AB09-E373FB4AE956}" dt="2021-11-23T01:29:08.373" v="12230" actId="20577"/>
        <pc:sldMkLst>
          <pc:docMk/>
          <pc:sldMk cId="2187322773" sldId="29707"/>
        </pc:sldMkLst>
        <pc:spChg chg="mod">
          <ac:chgData name="Hagen, Erik" userId="21bbe2ec-0a78-4d08-a98f-74e919d393dd" providerId="ADAL" clId="{E7983994-4B0A-43DE-AB09-E373FB4AE956}" dt="2021-11-23T01:29:08.373" v="12230" actId="20577"/>
          <ac:spMkLst>
            <pc:docMk/>
            <pc:sldMk cId="2187322773" sldId="29707"/>
            <ac:spMk id="4" creationId="{4E44B188-1613-4B97-B5AE-416E46CBDA4A}"/>
          </ac:spMkLst>
        </pc:spChg>
        <pc:spChg chg="del">
          <ac:chgData name="Hagen, Erik" userId="21bbe2ec-0a78-4d08-a98f-74e919d393dd" providerId="ADAL" clId="{E7983994-4B0A-43DE-AB09-E373FB4AE956}" dt="2021-11-22T23:23:59.244" v="9848" actId="478"/>
          <ac:spMkLst>
            <pc:docMk/>
            <pc:sldMk cId="2187322773" sldId="29707"/>
            <ac:spMk id="8" creationId="{056B480B-A267-4A13-B6CC-6847200A4060}"/>
          </ac:spMkLst>
        </pc:spChg>
        <pc:picChg chg="add mod">
          <ac:chgData name="Hagen, Erik" userId="21bbe2ec-0a78-4d08-a98f-74e919d393dd" providerId="ADAL" clId="{E7983994-4B0A-43DE-AB09-E373FB4AE956}" dt="2021-11-22T23:26:03.492" v="9873" actId="1076"/>
          <ac:picMkLst>
            <pc:docMk/>
            <pc:sldMk cId="2187322773" sldId="29707"/>
            <ac:picMk id="2050" creationId="{17E91ACB-0DCE-4CC9-A9E0-5F5778BB7A33}"/>
          </ac:picMkLst>
        </pc:picChg>
      </pc:sldChg>
      <pc:sldChg chg="modSp add del mod ord">
        <pc:chgData name="Hagen, Erik" userId="21bbe2ec-0a78-4d08-a98f-74e919d393dd" providerId="ADAL" clId="{E7983994-4B0A-43DE-AB09-E373FB4AE956}" dt="2021-11-22T23:31:01.253" v="10052" actId="47"/>
        <pc:sldMkLst>
          <pc:docMk/>
          <pc:sldMk cId="1186180278" sldId="29708"/>
        </pc:sldMkLst>
        <pc:spChg chg="mod">
          <ac:chgData name="Hagen, Erik" userId="21bbe2ec-0a78-4d08-a98f-74e919d393dd" providerId="ADAL" clId="{E7983994-4B0A-43DE-AB09-E373FB4AE956}" dt="2021-11-22T23:28:17.897" v="9960" actId="5793"/>
          <ac:spMkLst>
            <pc:docMk/>
            <pc:sldMk cId="1186180278" sldId="29708"/>
            <ac:spMk id="3" creationId="{B28B22FB-116B-42BF-894F-3A6B4435032D}"/>
          </ac:spMkLst>
        </pc:spChg>
      </pc:sldChg>
      <pc:sldChg chg="modSp add mod">
        <pc:chgData name="Hagen, Erik" userId="21bbe2ec-0a78-4d08-a98f-74e919d393dd" providerId="ADAL" clId="{E7983994-4B0A-43DE-AB09-E373FB4AE956}" dt="2021-11-23T10:21:26.071" v="12794" actId="115"/>
        <pc:sldMkLst>
          <pc:docMk/>
          <pc:sldMk cId="1899989544" sldId="29708"/>
        </pc:sldMkLst>
        <pc:spChg chg="mod">
          <ac:chgData name="Hagen, Erik" userId="21bbe2ec-0a78-4d08-a98f-74e919d393dd" providerId="ADAL" clId="{E7983994-4B0A-43DE-AB09-E373FB4AE956}" dt="2021-11-23T10:21:26.071" v="12794" actId="115"/>
          <ac:spMkLst>
            <pc:docMk/>
            <pc:sldMk cId="1899989544" sldId="29708"/>
            <ac:spMk id="4" creationId="{4E44B188-1613-4B97-B5AE-416E46CBDA4A}"/>
          </ac:spMkLst>
        </pc:spChg>
      </pc:sldChg>
      <pc:sldChg chg="addSp delSp modSp add mod">
        <pc:chgData name="Hagen, Erik" userId="21bbe2ec-0a78-4d08-a98f-74e919d393dd" providerId="ADAL" clId="{E7983994-4B0A-43DE-AB09-E373FB4AE956}" dt="2021-11-23T10:21:21.282" v="12793" actId="115"/>
        <pc:sldMkLst>
          <pc:docMk/>
          <pc:sldMk cId="4069313922" sldId="29709"/>
        </pc:sldMkLst>
        <pc:spChg chg="add del mod">
          <ac:chgData name="Hagen, Erik" userId="21bbe2ec-0a78-4d08-a98f-74e919d393dd" providerId="ADAL" clId="{E7983994-4B0A-43DE-AB09-E373FB4AE956}" dt="2021-11-22T23:34:03.042" v="10176" actId="47"/>
          <ac:spMkLst>
            <pc:docMk/>
            <pc:sldMk cId="4069313922" sldId="29709"/>
            <ac:spMk id="2" creationId="{10C3CD9C-A7E2-4DED-A5C3-701ED2D689C3}"/>
          </ac:spMkLst>
        </pc:spChg>
        <pc:spChg chg="mod">
          <ac:chgData name="Hagen, Erik" userId="21bbe2ec-0a78-4d08-a98f-74e919d393dd" providerId="ADAL" clId="{E7983994-4B0A-43DE-AB09-E373FB4AE956}" dt="2021-11-23T10:21:21.282" v="12793" actId="115"/>
          <ac:spMkLst>
            <pc:docMk/>
            <pc:sldMk cId="4069313922" sldId="29709"/>
            <ac:spMk id="4" creationId="{4E44B188-1613-4B97-B5AE-416E46CBDA4A}"/>
          </ac:spMkLst>
        </pc:spChg>
        <pc:spChg chg="add mod">
          <ac:chgData name="Hagen, Erik" userId="21bbe2ec-0a78-4d08-a98f-74e919d393dd" providerId="ADAL" clId="{E7983994-4B0A-43DE-AB09-E373FB4AE956}" dt="2021-11-22T23:37:25.310" v="10221" actId="207"/>
          <ac:spMkLst>
            <pc:docMk/>
            <pc:sldMk cId="4069313922" sldId="29709"/>
            <ac:spMk id="6" creationId="{E930A6B4-4A88-4700-BC07-E4DB1AB17942}"/>
          </ac:spMkLst>
        </pc:spChg>
        <pc:picChg chg="mod">
          <ac:chgData name="Hagen, Erik" userId="21bbe2ec-0a78-4d08-a98f-74e919d393dd" providerId="ADAL" clId="{E7983994-4B0A-43DE-AB09-E373FB4AE956}" dt="2021-11-22T23:36:24.463" v="10206" actId="166"/>
          <ac:picMkLst>
            <pc:docMk/>
            <pc:sldMk cId="4069313922" sldId="29709"/>
            <ac:picMk id="2050" creationId="{17E91ACB-0DCE-4CC9-A9E0-5F5778BB7A33}"/>
          </ac:picMkLst>
        </pc:picChg>
      </pc:sldChg>
      <pc:sldChg chg="delSp modSp add mod">
        <pc:chgData name="Hagen, Erik" userId="21bbe2ec-0a78-4d08-a98f-74e919d393dd" providerId="ADAL" clId="{E7983994-4B0A-43DE-AB09-E373FB4AE956}" dt="2021-11-23T01:05:30.536" v="11809" actId="1076"/>
        <pc:sldMkLst>
          <pc:docMk/>
          <pc:sldMk cId="4275889932" sldId="29710"/>
        </pc:sldMkLst>
        <pc:spChg chg="del">
          <ac:chgData name="Hagen, Erik" userId="21bbe2ec-0a78-4d08-a98f-74e919d393dd" providerId="ADAL" clId="{E7983994-4B0A-43DE-AB09-E373FB4AE956}" dt="2021-11-23T01:05:26.130" v="11808" actId="478"/>
          <ac:spMkLst>
            <pc:docMk/>
            <pc:sldMk cId="4275889932" sldId="29710"/>
            <ac:spMk id="6" creationId="{AB274C91-0391-4BAD-8486-38BEC98F44EC}"/>
          </ac:spMkLst>
        </pc:spChg>
        <pc:spChg chg="mod">
          <ac:chgData name="Hagen, Erik" userId="21bbe2ec-0a78-4d08-a98f-74e919d393dd" providerId="ADAL" clId="{E7983994-4B0A-43DE-AB09-E373FB4AE956}" dt="2021-11-23T01:05:30.536" v="11809" actId="1076"/>
          <ac:spMkLst>
            <pc:docMk/>
            <pc:sldMk cId="4275889932" sldId="29710"/>
            <ac:spMk id="7" creationId="{D429C6B7-D57E-4377-980F-56D3FE3F7165}"/>
          </ac:spMkLst>
        </pc:spChg>
        <pc:spChg chg="del">
          <ac:chgData name="Hagen, Erik" userId="21bbe2ec-0a78-4d08-a98f-74e919d393dd" providerId="ADAL" clId="{E7983994-4B0A-43DE-AB09-E373FB4AE956}" dt="2021-11-23T01:05:23.779" v="11807" actId="478"/>
          <ac:spMkLst>
            <pc:docMk/>
            <pc:sldMk cId="4275889932" sldId="29710"/>
            <ac:spMk id="8" creationId="{5A019BC8-3FBB-47C4-8EAA-5922DD87E19A}"/>
          </ac:spMkLst>
        </pc:spChg>
        <pc:picChg chg="del">
          <ac:chgData name="Hagen, Erik" userId="21bbe2ec-0a78-4d08-a98f-74e919d393dd" providerId="ADAL" clId="{E7983994-4B0A-43DE-AB09-E373FB4AE956}" dt="2021-11-23T01:05:22.427" v="11806" actId="478"/>
          <ac:picMkLst>
            <pc:docMk/>
            <pc:sldMk cId="4275889932" sldId="29710"/>
            <ac:picMk id="4" creationId="{FF775342-0847-439D-AFF4-B9E1759104F9}"/>
          </ac:picMkLst>
        </pc:picChg>
      </pc:sldChg>
      <pc:sldChg chg="add">
        <pc:chgData name="Hagen, Erik" userId="21bbe2ec-0a78-4d08-a98f-74e919d393dd" providerId="ADAL" clId="{E7983994-4B0A-43DE-AB09-E373FB4AE956}" dt="2021-11-23T01:27:36.504" v="12169"/>
        <pc:sldMkLst>
          <pc:docMk/>
          <pc:sldMk cId="4082829307" sldId="29711"/>
        </pc:sldMkLst>
      </pc:sldChg>
      <pc:sldChg chg="delSp add del mod delAnim modNotesTx">
        <pc:chgData name="Hagen, Erik" userId="21bbe2ec-0a78-4d08-a98f-74e919d393dd" providerId="ADAL" clId="{E7983994-4B0A-43DE-AB09-E373FB4AE956}" dt="2021-11-23T10:36:58.948" v="12873" actId="47"/>
        <pc:sldMkLst>
          <pc:docMk/>
          <pc:sldMk cId="3404233481" sldId="29712"/>
        </pc:sldMkLst>
        <pc:spChg chg="del">
          <ac:chgData name="Hagen, Erik" userId="21bbe2ec-0a78-4d08-a98f-74e919d393dd" providerId="ADAL" clId="{E7983994-4B0A-43DE-AB09-E373FB4AE956}" dt="2021-11-23T10:34:44.794" v="12855" actId="478"/>
          <ac:spMkLst>
            <pc:docMk/>
            <pc:sldMk cId="3404233481" sldId="29712"/>
            <ac:spMk id="7" creationId="{0DA7D324-78B1-4C77-B33F-6EEE08016675}"/>
          </ac:spMkLst>
        </pc:spChg>
        <pc:spChg chg="del">
          <ac:chgData name="Hagen, Erik" userId="21bbe2ec-0a78-4d08-a98f-74e919d393dd" providerId="ADAL" clId="{E7983994-4B0A-43DE-AB09-E373FB4AE956}" dt="2021-11-23T10:34:44.794" v="12855" actId="478"/>
          <ac:spMkLst>
            <pc:docMk/>
            <pc:sldMk cId="3404233481" sldId="29712"/>
            <ac:spMk id="12" creationId="{AA6C7638-8705-4354-B658-FD5B88125FCE}"/>
          </ac:spMkLst>
        </pc:spChg>
        <pc:picChg chg="del">
          <ac:chgData name="Hagen, Erik" userId="21bbe2ec-0a78-4d08-a98f-74e919d393dd" providerId="ADAL" clId="{E7983994-4B0A-43DE-AB09-E373FB4AE956}" dt="2021-11-23T10:34:40.052" v="12854" actId="478"/>
          <ac:picMkLst>
            <pc:docMk/>
            <pc:sldMk cId="3404233481" sldId="29712"/>
            <ac:picMk id="5" creationId="{86FEF57D-E92C-4ACD-9537-B0529E9E5BA4}"/>
          </ac:picMkLst>
        </pc:picChg>
      </pc:sldChg>
      <pc:sldMasterChg chg="delSldLayout">
        <pc:chgData name="Hagen, Erik" userId="21bbe2ec-0a78-4d08-a98f-74e919d393dd" providerId="ADAL" clId="{E7983994-4B0A-43DE-AB09-E373FB4AE956}" dt="2021-11-22T12:10:37.526" v="8484" actId="47"/>
        <pc:sldMasterMkLst>
          <pc:docMk/>
          <pc:sldMasterMk cId="1643857197" sldId="2147483648"/>
        </pc:sldMasterMkLst>
        <pc:sldLayoutChg chg="del">
          <pc:chgData name="Hagen, Erik" userId="21bbe2ec-0a78-4d08-a98f-74e919d393dd" providerId="ADAL" clId="{E7983994-4B0A-43DE-AB09-E373FB4AE956}" dt="2021-11-22T12:10:37.526" v="8484" actId="47"/>
          <pc:sldLayoutMkLst>
            <pc:docMk/>
            <pc:sldMasterMk cId="1643857197" sldId="2147483648"/>
            <pc:sldLayoutMk cId="3601686495" sldId="2147483748"/>
          </pc:sldLayoutMkLst>
        </pc:sldLayoutChg>
      </pc:sldMasterChg>
    </pc:docChg>
  </pc:docChgLst>
  <pc:docChgLst>
    <pc:chgData name="Hagen, Erik" userId="21bbe2ec-0a78-4d08-a98f-74e919d393dd" providerId="ADAL" clId="{F3EE473F-6DA8-4332-B9F5-D20E2BA86925}"/>
    <pc:docChg chg="undo custSel modSld">
      <pc:chgData name="Hagen, Erik" userId="21bbe2ec-0a78-4d08-a98f-74e919d393dd" providerId="ADAL" clId="{F3EE473F-6DA8-4332-B9F5-D20E2BA86925}" dt="2022-01-19T12:20:00.446" v="26" actId="1076"/>
      <pc:docMkLst>
        <pc:docMk/>
      </pc:docMkLst>
      <pc:sldChg chg="delSp modSp mod modAnim">
        <pc:chgData name="Hagen, Erik" userId="21bbe2ec-0a78-4d08-a98f-74e919d393dd" providerId="ADAL" clId="{F3EE473F-6DA8-4332-B9F5-D20E2BA86925}" dt="2022-01-19T12:20:00.446" v="26" actId="1076"/>
        <pc:sldMkLst>
          <pc:docMk/>
          <pc:sldMk cId="2925050810" sldId="280"/>
        </pc:sldMkLst>
        <pc:spChg chg="mod">
          <ac:chgData name="Hagen, Erik" userId="21bbe2ec-0a78-4d08-a98f-74e919d393dd" providerId="ADAL" clId="{F3EE473F-6DA8-4332-B9F5-D20E2BA86925}" dt="2022-01-19T12:19:13.164" v="24" actId="1076"/>
          <ac:spMkLst>
            <pc:docMk/>
            <pc:sldMk cId="2925050810" sldId="280"/>
            <ac:spMk id="3" creationId="{B8C20A48-9FA4-4C14-A361-E46B3567FA82}"/>
          </ac:spMkLst>
        </pc:spChg>
        <pc:spChg chg="mod">
          <ac:chgData name="Hagen, Erik" userId="21bbe2ec-0a78-4d08-a98f-74e919d393dd" providerId="ADAL" clId="{F3EE473F-6DA8-4332-B9F5-D20E2BA86925}" dt="2022-01-19T12:20:00.446" v="26" actId="1076"/>
          <ac:spMkLst>
            <pc:docMk/>
            <pc:sldMk cId="2925050810" sldId="280"/>
            <ac:spMk id="4" creationId="{4463DD20-D241-402D-9763-C3BD15CF7FB0}"/>
          </ac:spMkLst>
        </pc:spChg>
        <pc:picChg chg="del">
          <ac:chgData name="Hagen, Erik" userId="21bbe2ec-0a78-4d08-a98f-74e919d393dd" providerId="ADAL" clId="{F3EE473F-6DA8-4332-B9F5-D20E2BA86925}" dt="2022-01-19T12:18:23.739" v="0" actId="478"/>
          <ac:picMkLst>
            <pc:docMk/>
            <pc:sldMk cId="2925050810" sldId="280"/>
            <ac:picMk id="1026" creationId="{702C6E68-630F-475F-874D-9C25C43E017A}"/>
          </ac:picMkLst>
        </pc:picChg>
      </pc:sldChg>
    </pc:docChg>
  </pc:docChgLst>
  <pc:docChgLst>
    <pc:chgData name="Hagen, Erik" userId="21bbe2ec-0a78-4d08-a98f-74e919d393dd" providerId="ADAL" clId="{ACD394D1-5B19-4B81-B246-AB428A37139C}"/>
    <pc:docChg chg="custSel delSld modSld">
      <pc:chgData name="Hagen, Erik" userId="21bbe2ec-0a78-4d08-a98f-74e919d393dd" providerId="ADAL" clId="{ACD394D1-5B19-4B81-B246-AB428A37139C}" dt="2022-01-05T21:58:19.356" v="103" actId="47"/>
      <pc:docMkLst>
        <pc:docMk/>
      </pc:docMkLst>
      <pc:sldChg chg="modSp mod modNotesTx">
        <pc:chgData name="Hagen, Erik" userId="21bbe2ec-0a78-4d08-a98f-74e919d393dd" providerId="ADAL" clId="{ACD394D1-5B19-4B81-B246-AB428A37139C}" dt="2022-01-05T21:56:48.128" v="102" actId="20577"/>
        <pc:sldMkLst>
          <pc:docMk/>
          <pc:sldMk cId="2925050810" sldId="280"/>
        </pc:sldMkLst>
        <pc:spChg chg="mod">
          <ac:chgData name="Hagen, Erik" userId="21bbe2ec-0a78-4d08-a98f-74e919d393dd" providerId="ADAL" clId="{ACD394D1-5B19-4B81-B246-AB428A37139C}" dt="2022-01-05T21:54:31.393" v="94" actId="20577"/>
          <ac:spMkLst>
            <pc:docMk/>
            <pc:sldMk cId="2925050810" sldId="280"/>
            <ac:spMk id="3" creationId="{B8C20A48-9FA4-4C14-A361-E46B3567FA82}"/>
          </ac:spMkLst>
        </pc:spChg>
        <pc:spChg chg="mod">
          <ac:chgData name="Hagen, Erik" userId="21bbe2ec-0a78-4d08-a98f-74e919d393dd" providerId="ADAL" clId="{ACD394D1-5B19-4B81-B246-AB428A37139C}" dt="2022-01-05T21:56:43.111" v="101" actId="20577"/>
          <ac:spMkLst>
            <pc:docMk/>
            <pc:sldMk cId="2925050810" sldId="280"/>
            <ac:spMk id="4" creationId="{4463DD20-D241-402D-9763-C3BD15CF7FB0}"/>
          </ac:spMkLst>
        </pc:spChg>
      </pc:sldChg>
      <pc:sldChg chg="del">
        <pc:chgData name="Hagen, Erik" userId="21bbe2ec-0a78-4d08-a98f-74e919d393dd" providerId="ADAL" clId="{ACD394D1-5B19-4B81-B246-AB428A37139C}" dt="2022-01-05T21:58:19.356" v="103" actId="47"/>
        <pc:sldMkLst>
          <pc:docMk/>
          <pc:sldMk cId="2122345733" sldId="29722"/>
        </pc:sldMkLst>
      </pc:sldChg>
    </pc:docChg>
  </pc:docChgLst>
  <pc:docChgLst>
    <pc:chgData name="Hagen, Erik" userId="21bbe2ec-0a78-4d08-a98f-74e919d393dd" providerId="ADAL" clId="{92265391-4962-4734-9781-757AAAC1CAE6}"/>
    <pc:docChg chg="undo redo custSel addSld delSld modSld sldOrd">
      <pc:chgData name="Hagen, Erik" userId="21bbe2ec-0a78-4d08-a98f-74e919d393dd" providerId="ADAL" clId="{92265391-4962-4734-9781-757AAAC1CAE6}" dt="2022-01-26T10:29:20.824" v="7507" actId="478"/>
      <pc:docMkLst>
        <pc:docMk/>
      </pc:docMkLst>
      <pc:sldChg chg="addSp delSp modSp mod modAnim">
        <pc:chgData name="Hagen, Erik" userId="21bbe2ec-0a78-4d08-a98f-74e919d393dd" providerId="ADAL" clId="{92265391-4962-4734-9781-757AAAC1CAE6}" dt="2022-01-25T23:50:00.170" v="6477" actId="20577"/>
        <pc:sldMkLst>
          <pc:docMk/>
          <pc:sldMk cId="2925050810" sldId="280"/>
        </pc:sldMkLst>
        <pc:spChg chg="mod">
          <ac:chgData name="Hagen, Erik" userId="21bbe2ec-0a78-4d08-a98f-74e919d393dd" providerId="ADAL" clId="{92265391-4962-4734-9781-757AAAC1CAE6}" dt="2022-01-25T23:50:00.170" v="6477" actId="20577"/>
          <ac:spMkLst>
            <pc:docMk/>
            <pc:sldMk cId="2925050810" sldId="280"/>
            <ac:spMk id="3" creationId="{B8C20A48-9FA4-4C14-A361-E46B3567FA82}"/>
          </ac:spMkLst>
        </pc:spChg>
        <pc:spChg chg="mod">
          <ac:chgData name="Hagen, Erik" userId="21bbe2ec-0a78-4d08-a98f-74e919d393dd" providerId="ADAL" clId="{92265391-4962-4734-9781-757AAAC1CAE6}" dt="2022-01-25T23:44:13.762" v="6472" actId="1076"/>
          <ac:spMkLst>
            <pc:docMk/>
            <pc:sldMk cId="2925050810" sldId="280"/>
            <ac:spMk id="4" creationId="{4463DD20-D241-402D-9763-C3BD15CF7FB0}"/>
          </ac:spMkLst>
        </pc:spChg>
        <pc:spChg chg="add del mod">
          <ac:chgData name="Hagen, Erik" userId="21bbe2ec-0a78-4d08-a98f-74e919d393dd" providerId="ADAL" clId="{92265391-4962-4734-9781-757AAAC1CAE6}" dt="2022-01-25T22:31:15.057" v="5864" actId="22"/>
          <ac:spMkLst>
            <pc:docMk/>
            <pc:sldMk cId="2925050810" sldId="280"/>
            <ac:spMk id="5" creationId="{95C9C4D3-8C4D-4F4F-85E5-C5B18B503A1B}"/>
          </ac:spMkLst>
        </pc:spChg>
      </pc:sldChg>
      <pc:sldChg chg="addSp delSp modSp del mod">
        <pc:chgData name="Hagen, Erik" userId="21bbe2ec-0a78-4d08-a98f-74e919d393dd" providerId="ADAL" clId="{92265391-4962-4734-9781-757AAAC1CAE6}" dt="2022-01-25T19:46:01.272" v="4549" actId="47"/>
        <pc:sldMkLst>
          <pc:docMk/>
          <pc:sldMk cId="1319317004" sldId="299"/>
        </pc:sldMkLst>
        <pc:spChg chg="add del">
          <ac:chgData name="Hagen, Erik" userId="21bbe2ec-0a78-4d08-a98f-74e919d393dd" providerId="ADAL" clId="{92265391-4962-4734-9781-757AAAC1CAE6}" dt="2022-01-22T21:43:53.798" v="132"/>
          <ac:spMkLst>
            <pc:docMk/>
            <pc:sldMk cId="1319317004" sldId="299"/>
            <ac:spMk id="2" creationId="{CBD805CC-DA64-4CFB-94F6-E6F1A681F7CB}"/>
          </ac:spMkLst>
        </pc:spChg>
        <pc:spChg chg="add del mod">
          <ac:chgData name="Hagen, Erik" userId="21bbe2ec-0a78-4d08-a98f-74e919d393dd" providerId="ADAL" clId="{92265391-4962-4734-9781-757AAAC1CAE6}" dt="2022-01-22T21:43:53.613" v="131"/>
          <ac:spMkLst>
            <pc:docMk/>
            <pc:sldMk cId="1319317004" sldId="299"/>
            <ac:spMk id="3" creationId="{4DACEB0C-05BC-4409-AB98-F377AA1F7561}"/>
          </ac:spMkLst>
        </pc:spChg>
        <pc:spChg chg="add del mod">
          <ac:chgData name="Hagen, Erik" userId="21bbe2ec-0a78-4d08-a98f-74e919d393dd" providerId="ADAL" clId="{92265391-4962-4734-9781-757AAAC1CAE6}" dt="2022-01-22T21:43:53.395" v="130"/>
          <ac:spMkLst>
            <pc:docMk/>
            <pc:sldMk cId="1319317004" sldId="299"/>
            <ac:spMk id="4" creationId="{843AA4DB-9B85-4715-8CF7-5F95D6B26291}"/>
          </ac:spMkLst>
        </pc:spChg>
        <pc:spChg chg="mod">
          <ac:chgData name="Hagen, Erik" userId="21bbe2ec-0a78-4d08-a98f-74e919d393dd" providerId="ADAL" clId="{92265391-4962-4734-9781-757AAAC1CAE6}" dt="2022-01-23T17:39:42.497" v="480" actId="20577"/>
          <ac:spMkLst>
            <pc:docMk/>
            <pc:sldMk cId="1319317004" sldId="299"/>
            <ac:spMk id="6" creationId="{B4E7F0AD-C2C8-4A1D-A45E-6540BF30C7EF}"/>
          </ac:spMkLst>
        </pc:spChg>
        <pc:spChg chg="add del mod">
          <ac:chgData name="Hagen, Erik" userId="21bbe2ec-0a78-4d08-a98f-74e919d393dd" providerId="ADAL" clId="{92265391-4962-4734-9781-757AAAC1CAE6}" dt="2022-01-22T21:43:53.225" v="129"/>
          <ac:spMkLst>
            <pc:docMk/>
            <pc:sldMk cId="1319317004" sldId="299"/>
            <ac:spMk id="7" creationId="{D1C1CF3F-BD50-40B4-AB58-260999389D8D}"/>
          </ac:spMkLst>
        </pc:spChg>
        <pc:spChg chg="add del">
          <ac:chgData name="Hagen, Erik" userId="21bbe2ec-0a78-4d08-a98f-74e919d393dd" providerId="ADAL" clId="{92265391-4962-4734-9781-757AAAC1CAE6}" dt="2022-01-22T21:43:59.524" v="135"/>
          <ac:spMkLst>
            <pc:docMk/>
            <pc:sldMk cId="1319317004" sldId="299"/>
            <ac:spMk id="8" creationId="{BE44A4A9-8D39-475A-A98B-07DC0BAA2EC9}"/>
          </ac:spMkLst>
        </pc:spChg>
        <pc:spChg chg="add del">
          <ac:chgData name="Hagen, Erik" userId="21bbe2ec-0a78-4d08-a98f-74e919d393dd" providerId="ADAL" clId="{92265391-4962-4734-9781-757AAAC1CAE6}" dt="2022-01-22T21:44:24.582" v="139"/>
          <ac:spMkLst>
            <pc:docMk/>
            <pc:sldMk cId="1319317004" sldId="299"/>
            <ac:spMk id="9" creationId="{D931D90B-93D0-4167-9FC4-D6A45A547B28}"/>
          </ac:spMkLst>
        </pc:spChg>
      </pc:sldChg>
      <pc:sldChg chg="del">
        <pc:chgData name="Hagen, Erik" userId="21bbe2ec-0a78-4d08-a98f-74e919d393dd" providerId="ADAL" clId="{92265391-4962-4734-9781-757AAAC1CAE6}" dt="2022-01-22T20:53:12.926" v="26" actId="47"/>
        <pc:sldMkLst>
          <pc:docMk/>
          <pc:sldMk cId="2301585263" sldId="302"/>
        </pc:sldMkLst>
      </pc:sldChg>
      <pc:sldChg chg="del">
        <pc:chgData name="Hagen, Erik" userId="21bbe2ec-0a78-4d08-a98f-74e919d393dd" providerId="ADAL" clId="{92265391-4962-4734-9781-757AAAC1CAE6}" dt="2022-01-22T20:53:12.926" v="26" actId="47"/>
        <pc:sldMkLst>
          <pc:docMk/>
          <pc:sldMk cId="4130278898" sldId="305"/>
        </pc:sldMkLst>
      </pc:sldChg>
      <pc:sldChg chg="del">
        <pc:chgData name="Hagen, Erik" userId="21bbe2ec-0a78-4d08-a98f-74e919d393dd" providerId="ADAL" clId="{92265391-4962-4734-9781-757AAAC1CAE6}" dt="2022-01-22T20:53:12.926" v="26" actId="47"/>
        <pc:sldMkLst>
          <pc:docMk/>
          <pc:sldMk cId="4204896444" sldId="306"/>
        </pc:sldMkLst>
      </pc:sldChg>
      <pc:sldChg chg="del">
        <pc:chgData name="Hagen, Erik" userId="21bbe2ec-0a78-4d08-a98f-74e919d393dd" providerId="ADAL" clId="{92265391-4962-4734-9781-757AAAC1CAE6}" dt="2022-01-25T20:27:28.570" v="4855" actId="47"/>
        <pc:sldMkLst>
          <pc:docMk/>
          <pc:sldMk cId="4011787691" sldId="311"/>
        </pc:sldMkLst>
      </pc:sldChg>
      <pc:sldChg chg="del">
        <pc:chgData name="Hagen, Erik" userId="21bbe2ec-0a78-4d08-a98f-74e919d393dd" providerId="ADAL" clId="{92265391-4962-4734-9781-757AAAC1CAE6}" dt="2022-01-22T20:53:12.926" v="26" actId="47"/>
        <pc:sldMkLst>
          <pc:docMk/>
          <pc:sldMk cId="1454377692" sldId="313"/>
        </pc:sldMkLst>
      </pc:sldChg>
      <pc:sldChg chg="del">
        <pc:chgData name="Hagen, Erik" userId="21bbe2ec-0a78-4d08-a98f-74e919d393dd" providerId="ADAL" clId="{92265391-4962-4734-9781-757AAAC1CAE6}" dt="2022-01-22T20:53:12.926" v="26" actId="47"/>
        <pc:sldMkLst>
          <pc:docMk/>
          <pc:sldMk cId="273313682" sldId="314"/>
        </pc:sldMkLst>
      </pc:sldChg>
      <pc:sldChg chg="del">
        <pc:chgData name="Hagen, Erik" userId="21bbe2ec-0a78-4d08-a98f-74e919d393dd" providerId="ADAL" clId="{92265391-4962-4734-9781-757AAAC1CAE6}" dt="2022-01-22T20:53:12.926" v="26" actId="47"/>
        <pc:sldMkLst>
          <pc:docMk/>
          <pc:sldMk cId="52433344" sldId="316"/>
        </pc:sldMkLst>
      </pc:sldChg>
      <pc:sldChg chg="del">
        <pc:chgData name="Hagen, Erik" userId="21bbe2ec-0a78-4d08-a98f-74e919d393dd" providerId="ADAL" clId="{92265391-4962-4734-9781-757AAAC1CAE6}" dt="2022-01-22T20:53:12.926" v="26" actId="47"/>
        <pc:sldMkLst>
          <pc:docMk/>
          <pc:sldMk cId="2877759036" sldId="318"/>
        </pc:sldMkLst>
      </pc:sldChg>
      <pc:sldChg chg="del">
        <pc:chgData name="Hagen, Erik" userId="21bbe2ec-0a78-4d08-a98f-74e919d393dd" providerId="ADAL" clId="{92265391-4962-4734-9781-757AAAC1CAE6}" dt="2022-01-22T20:53:12.926" v="26" actId="47"/>
        <pc:sldMkLst>
          <pc:docMk/>
          <pc:sldMk cId="3604445778" sldId="320"/>
        </pc:sldMkLst>
      </pc:sldChg>
      <pc:sldChg chg="del">
        <pc:chgData name="Hagen, Erik" userId="21bbe2ec-0a78-4d08-a98f-74e919d393dd" providerId="ADAL" clId="{92265391-4962-4734-9781-757AAAC1CAE6}" dt="2022-01-22T20:53:12.926" v="26" actId="47"/>
        <pc:sldMkLst>
          <pc:docMk/>
          <pc:sldMk cId="3831264792" sldId="29667"/>
        </pc:sldMkLst>
      </pc:sldChg>
      <pc:sldChg chg="del">
        <pc:chgData name="Hagen, Erik" userId="21bbe2ec-0a78-4d08-a98f-74e919d393dd" providerId="ADAL" clId="{92265391-4962-4734-9781-757AAAC1CAE6}" dt="2022-01-25T20:27:37.018" v="4856" actId="47"/>
        <pc:sldMkLst>
          <pc:docMk/>
          <pc:sldMk cId="1957247575" sldId="29671"/>
        </pc:sldMkLst>
      </pc:sldChg>
      <pc:sldChg chg="del">
        <pc:chgData name="Hagen, Erik" userId="21bbe2ec-0a78-4d08-a98f-74e919d393dd" providerId="ADAL" clId="{92265391-4962-4734-9781-757AAAC1CAE6}" dt="2022-01-25T20:27:38.149" v="4857" actId="47"/>
        <pc:sldMkLst>
          <pc:docMk/>
          <pc:sldMk cId="1482796982" sldId="29680"/>
        </pc:sldMkLst>
      </pc:sldChg>
      <pc:sldChg chg="del">
        <pc:chgData name="Hagen, Erik" userId="21bbe2ec-0a78-4d08-a98f-74e919d393dd" providerId="ADAL" clId="{92265391-4962-4734-9781-757AAAC1CAE6}" dt="2022-01-22T20:54:02.354" v="29" actId="47"/>
        <pc:sldMkLst>
          <pc:docMk/>
          <pc:sldMk cId="958783564" sldId="29684"/>
        </pc:sldMkLst>
      </pc:sldChg>
      <pc:sldChg chg="del">
        <pc:chgData name="Hagen, Erik" userId="21bbe2ec-0a78-4d08-a98f-74e919d393dd" providerId="ADAL" clId="{92265391-4962-4734-9781-757AAAC1CAE6}" dt="2022-01-25T20:27:41.840" v="4858" actId="47"/>
        <pc:sldMkLst>
          <pc:docMk/>
          <pc:sldMk cId="1374534220" sldId="29690"/>
        </pc:sldMkLst>
      </pc:sldChg>
      <pc:sldChg chg="modSp mod ord">
        <pc:chgData name="Hagen, Erik" userId="21bbe2ec-0a78-4d08-a98f-74e919d393dd" providerId="ADAL" clId="{92265391-4962-4734-9781-757AAAC1CAE6}" dt="2022-01-25T21:59:03.068" v="5601" actId="20577"/>
        <pc:sldMkLst>
          <pc:docMk/>
          <pc:sldMk cId="3560105832" sldId="29691"/>
        </pc:sldMkLst>
        <pc:spChg chg="mod">
          <ac:chgData name="Hagen, Erik" userId="21bbe2ec-0a78-4d08-a98f-74e919d393dd" providerId="ADAL" clId="{92265391-4962-4734-9781-757AAAC1CAE6}" dt="2022-01-25T21:59:03.068" v="5601" actId="20577"/>
          <ac:spMkLst>
            <pc:docMk/>
            <pc:sldMk cId="3560105832" sldId="29691"/>
            <ac:spMk id="2" creationId="{9CDCCD93-8978-42DE-AD1F-BB1DFA29AFB2}"/>
          </ac:spMkLst>
        </pc:spChg>
        <pc:spChg chg="mod">
          <ac:chgData name="Hagen, Erik" userId="21bbe2ec-0a78-4d08-a98f-74e919d393dd" providerId="ADAL" clId="{92265391-4962-4734-9781-757AAAC1CAE6}" dt="2022-01-25T20:28:34.958" v="4865" actId="13926"/>
          <ac:spMkLst>
            <pc:docMk/>
            <pc:sldMk cId="3560105832" sldId="29691"/>
            <ac:spMk id="7" creationId="{A5BCECC8-E647-4921-8E38-A40AC2C0E87D}"/>
          </ac:spMkLst>
        </pc:spChg>
        <pc:spChg chg="mod">
          <ac:chgData name="Hagen, Erik" userId="21bbe2ec-0a78-4d08-a98f-74e919d393dd" providerId="ADAL" clId="{92265391-4962-4734-9781-757AAAC1CAE6}" dt="2022-01-25T20:28:07.415" v="4863" actId="14100"/>
          <ac:spMkLst>
            <pc:docMk/>
            <pc:sldMk cId="3560105832" sldId="29691"/>
            <ac:spMk id="8" creationId="{8F25CC8D-EE99-48AD-81C7-CE47FC1AF047}"/>
          </ac:spMkLst>
        </pc:spChg>
      </pc:sldChg>
      <pc:sldChg chg="del">
        <pc:chgData name="Hagen, Erik" userId="21bbe2ec-0a78-4d08-a98f-74e919d393dd" providerId="ADAL" clId="{92265391-4962-4734-9781-757AAAC1CAE6}" dt="2022-01-22T20:54:02.354" v="29" actId="47"/>
        <pc:sldMkLst>
          <pc:docMk/>
          <pc:sldMk cId="3961770864" sldId="29693"/>
        </pc:sldMkLst>
      </pc:sldChg>
      <pc:sldChg chg="del">
        <pc:chgData name="Hagen, Erik" userId="21bbe2ec-0a78-4d08-a98f-74e919d393dd" providerId="ADAL" clId="{92265391-4962-4734-9781-757AAAC1CAE6}" dt="2022-01-22T20:54:02.354" v="29" actId="47"/>
        <pc:sldMkLst>
          <pc:docMk/>
          <pc:sldMk cId="2567744834" sldId="29702"/>
        </pc:sldMkLst>
      </pc:sldChg>
      <pc:sldChg chg="del">
        <pc:chgData name="Hagen, Erik" userId="21bbe2ec-0a78-4d08-a98f-74e919d393dd" providerId="ADAL" clId="{92265391-4962-4734-9781-757AAAC1CAE6}" dt="2022-01-22T20:53:12.926" v="26" actId="47"/>
        <pc:sldMkLst>
          <pc:docMk/>
          <pc:sldMk cId="3060953870" sldId="29704"/>
        </pc:sldMkLst>
      </pc:sldChg>
      <pc:sldChg chg="del">
        <pc:chgData name="Hagen, Erik" userId="21bbe2ec-0a78-4d08-a98f-74e919d393dd" providerId="ADAL" clId="{92265391-4962-4734-9781-757AAAC1CAE6}" dt="2022-01-22T20:54:02.354" v="29" actId="47"/>
        <pc:sldMkLst>
          <pc:docMk/>
          <pc:sldMk cId="2632629557" sldId="29706"/>
        </pc:sldMkLst>
      </pc:sldChg>
      <pc:sldChg chg="del">
        <pc:chgData name="Hagen, Erik" userId="21bbe2ec-0a78-4d08-a98f-74e919d393dd" providerId="ADAL" clId="{92265391-4962-4734-9781-757AAAC1CAE6}" dt="2022-01-22T20:54:02.354" v="29" actId="47"/>
        <pc:sldMkLst>
          <pc:docMk/>
          <pc:sldMk cId="2187322773" sldId="29707"/>
        </pc:sldMkLst>
      </pc:sldChg>
      <pc:sldChg chg="del">
        <pc:chgData name="Hagen, Erik" userId="21bbe2ec-0a78-4d08-a98f-74e919d393dd" providerId="ADAL" clId="{92265391-4962-4734-9781-757AAAC1CAE6}" dt="2022-01-22T20:54:02.354" v="29" actId="47"/>
        <pc:sldMkLst>
          <pc:docMk/>
          <pc:sldMk cId="1899989544" sldId="29708"/>
        </pc:sldMkLst>
      </pc:sldChg>
      <pc:sldChg chg="del">
        <pc:chgData name="Hagen, Erik" userId="21bbe2ec-0a78-4d08-a98f-74e919d393dd" providerId="ADAL" clId="{92265391-4962-4734-9781-757AAAC1CAE6}" dt="2022-01-22T20:54:02.354" v="29" actId="47"/>
        <pc:sldMkLst>
          <pc:docMk/>
          <pc:sldMk cId="4069313922" sldId="29709"/>
        </pc:sldMkLst>
      </pc:sldChg>
      <pc:sldChg chg="del">
        <pc:chgData name="Hagen, Erik" userId="21bbe2ec-0a78-4d08-a98f-74e919d393dd" providerId="ADAL" clId="{92265391-4962-4734-9781-757AAAC1CAE6}" dt="2022-01-22T20:53:12.926" v="26" actId="47"/>
        <pc:sldMkLst>
          <pc:docMk/>
          <pc:sldMk cId="4275889932" sldId="29710"/>
        </pc:sldMkLst>
      </pc:sldChg>
      <pc:sldChg chg="del">
        <pc:chgData name="Hagen, Erik" userId="21bbe2ec-0a78-4d08-a98f-74e919d393dd" providerId="ADAL" clId="{92265391-4962-4734-9781-757AAAC1CAE6}" dt="2022-01-22T20:54:02.354" v="29" actId="47"/>
        <pc:sldMkLst>
          <pc:docMk/>
          <pc:sldMk cId="4082829307" sldId="29711"/>
        </pc:sldMkLst>
      </pc:sldChg>
      <pc:sldChg chg="del">
        <pc:chgData name="Hagen, Erik" userId="21bbe2ec-0a78-4d08-a98f-74e919d393dd" providerId="ADAL" clId="{92265391-4962-4734-9781-757AAAC1CAE6}" dt="2022-01-22T20:54:02.354" v="29" actId="47"/>
        <pc:sldMkLst>
          <pc:docMk/>
          <pc:sldMk cId="3230321865" sldId="29715"/>
        </pc:sldMkLst>
      </pc:sldChg>
      <pc:sldChg chg="del">
        <pc:chgData name="Hagen, Erik" userId="21bbe2ec-0a78-4d08-a98f-74e919d393dd" providerId="ADAL" clId="{92265391-4962-4734-9781-757AAAC1CAE6}" dt="2022-01-22T20:54:02.354" v="29" actId="47"/>
        <pc:sldMkLst>
          <pc:docMk/>
          <pc:sldMk cId="1880788061" sldId="29727"/>
        </pc:sldMkLst>
      </pc:sldChg>
      <pc:sldChg chg="del">
        <pc:chgData name="Hagen, Erik" userId="21bbe2ec-0a78-4d08-a98f-74e919d393dd" providerId="ADAL" clId="{92265391-4962-4734-9781-757AAAC1CAE6}" dt="2022-01-22T20:54:02.354" v="29" actId="47"/>
        <pc:sldMkLst>
          <pc:docMk/>
          <pc:sldMk cId="1323842844" sldId="29733"/>
        </pc:sldMkLst>
      </pc:sldChg>
      <pc:sldChg chg="del">
        <pc:chgData name="Hagen, Erik" userId="21bbe2ec-0a78-4d08-a98f-74e919d393dd" providerId="ADAL" clId="{92265391-4962-4734-9781-757AAAC1CAE6}" dt="2022-01-22T20:54:02.354" v="29" actId="47"/>
        <pc:sldMkLst>
          <pc:docMk/>
          <pc:sldMk cId="4186152393" sldId="29734"/>
        </pc:sldMkLst>
      </pc:sldChg>
      <pc:sldChg chg="del">
        <pc:chgData name="Hagen, Erik" userId="21bbe2ec-0a78-4d08-a98f-74e919d393dd" providerId="ADAL" clId="{92265391-4962-4734-9781-757AAAC1CAE6}" dt="2022-01-22T20:53:12.926" v="26" actId="47"/>
        <pc:sldMkLst>
          <pc:docMk/>
          <pc:sldMk cId="4155635965" sldId="29738"/>
        </pc:sldMkLst>
      </pc:sldChg>
      <pc:sldChg chg="del">
        <pc:chgData name="Hagen, Erik" userId="21bbe2ec-0a78-4d08-a98f-74e919d393dd" providerId="ADAL" clId="{92265391-4962-4734-9781-757AAAC1CAE6}" dt="2022-01-22T20:53:12.926" v="26" actId="47"/>
        <pc:sldMkLst>
          <pc:docMk/>
          <pc:sldMk cId="403846401" sldId="29739"/>
        </pc:sldMkLst>
      </pc:sldChg>
      <pc:sldChg chg="del">
        <pc:chgData name="Hagen, Erik" userId="21bbe2ec-0a78-4d08-a98f-74e919d393dd" providerId="ADAL" clId="{92265391-4962-4734-9781-757AAAC1CAE6}" dt="2022-01-22T20:53:12.926" v="26" actId="47"/>
        <pc:sldMkLst>
          <pc:docMk/>
          <pc:sldMk cId="2651587450" sldId="29740"/>
        </pc:sldMkLst>
      </pc:sldChg>
      <pc:sldChg chg="del ord">
        <pc:chgData name="Hagen, Erik" userId="21bbe2ec-0a78-4d08-a98f-74e919d393dd" providerId="ADAL" clId="{92265391-4962-4734-9781-757AAAC1CAE6}" dt="2022-01-25T20:29:43.532" v="4889" actId="47"/>
        <pc:sldMkLst>
          <pc:docMk/>
          <pc:sldMk cId="2359618034" sldId="29741"/>
        </pc:sldMkLst>
      </pc:sldChg>
      <pc:sldChg chg="del">
        <pc:chgData name="Hagen, Erik" userId="21bbe2ec-0a78-4d08-a98f-74e919d393dd" providerId="ADAL" clId="{92265391-4962-4734-9781-757AAAC1CAE6}" dt="2022-01-22T20:53:12.926" v="26" actId="47"/>
        <pc:sldMkLst>
          <pc:docMk/>
          <pc:sldMk cId="2527359247" sldId="29742"/>
        </pc:sldMkLst>
      </pc:sldChg>
      <pc:sldChg chg="del">
        <pc:chgData name="Hagen, Erik" userId="21bbe2ec-0a78-4d08-a98f-74e919d393dd" providerId="ADAL" clId="{92265391-4962-4734-9781-757AAAC1CAE6}" dt="2022-01-22T20:53:12.926" v="26" actId="47"/>
        <pc:sldMkLst>
          <pc:docMk/>
          <pc:sldMk cId="3950337532" sldId="29743"/>
        </pc:sldMkLst>
      </pc:sldChg>
      <pc:sldChg chg="del">
        <pc:chgData name="Hagen, Erik" userId="21bbe2ec-0a78-4d08-a98f-74e919d393dd" providerId="ADAL" clId="{92265391-4962-4734-9781-757AAAC1CAE6}" dt="2022-01-22T20:53:12.926" v="26" actId="47"/>
        <pc:sldMkLst>
          <pc:docMk/>
          <pc:sldMk cId="3905927600" sldId="29744"/>
        </pc:sldMkLst>
      </pc:sldChg>
      <pc:sldChg chg="del">
        <pc:chgData name="Hagen, Erik" userId="21bbe2ec-0a78-4d08-a98f-74e919d393dd" providerId="ADAL" clId="{92265391-4962-4734-9781-757AAAC1CAE6}" dt="2022-01-22T20:53:12.926" v="26" actId="47"/>
        <pc:sldMkLst>
          <pc:docMk/>
          <pc:sldMk cId="510039155" sldId="29745"/>
        </pc:sldMkLst>
      </pc:sldChg>
      <pc:sldChg chg="del">
        <pc:chgData name="Hagen, Erik" userId="21bbe2ec-0a78-4d08-a98f-74e919d393dd" providerId="ADAL" clId="{92265391-4962-4734-9781-757AAAC1CAE6}" dt="2022-01-22T20:53:12.926" v="26" actId="47"/>
        <pc:sldMkLst>
          <pc:docMk/>
          <pc:sldMk cId="1410435655" sldId="29746"/>
        </pc:sldMkLst>
      </pc:sldChg>
      <pc:sldChg chg="del">
        <pc:chgData name="Hagen, Erik" userId="21bbe2ec-0a78-4d08-a98f-74e919d393dd" providerId="ADAL" clId="{92265391-4962-4734-9781-757AAAC1CAE6}" dt="2022-01-22T20:53:12.926" v="26" actId="47"/>
        <pc:sldMkLst>
          <pc:docMk/>
          <pc:sldMk cId="693072107" sldId="29747"/>
        </pc:sldMkLst>
      </pc:sldChg>
      <pc:sldChg chg="del">
        <pc:chgData name="Hagen, Erik" userId="21bbe2ec-0a78-4d08-a98f-74e919d393dd" providerId="ADAL" clId="{92265391-4962-4734-9781-757AAAC1CAE6}" dt="2022-01-22T20:53:12.926" v="26" actId="47"/>
        <pc:sldMkLst>
          <pc:docMk/>
          <pc:sldMk cId="1038956325" sldId="29748"/>
        </pc:sldMkLst>
      </pc:sldChg>
      <pc:sldChg chg="del">
        <pc:chgData name="Hagen, Erik" userId="21bbe2ec-0a78-4d08-a98f-74e919d393dd" providerId="ADAL" clId="{92265391-4962-4734-9781-757AAAC1CAE6}" dt="2022-01-22T20:53:12.926" v="26" actId="47"/>
        <pc:sldMkLst>
          <pc:docMk/>
          <pc:sldMk cId="435401337" sldId="29749"/>
        </pc:sldMkLst>
      </pc:sldChg>
      <pc:sldChg chg="del">
        <pc:chgData name="Hagen, Erik" userId="21bbe2ec-0a78-4d08-a98f-74e919d393dd" providerId="ADAL" clId="{92265391-4962-4734-9781-757AAAC1CAE6}" dt="2022-01-22T20:53:12.926" v="26" actId="47"/>
        <pc:sldMkLst>
          <pc:docMk/>
          <pc:sldMk cId="3706667532" sldId="29751"/>
        </pc:sldMkLst>
      </pc:sldChg>
      <pc:sldChg chg="del">
        <pc:chgData name="Hagen, Erik" userId="21bbe2ec-0a78-4d08-a98f-74e919d393dd" providerId="ADAL" clId="{92265391-4962-4734-9781-757AAAC1CAE6}" dt="2022-01-22T20:53:12.926" v="26" actId="47"/>
        <pc:sldMkLst>
          <pc:docMk/>
          <pc:sldMk cId="176376847" sldId="29752"/>
        </pc:sldMkLst>
      </pc:sldChg>
      <pc:sldChg chg="del">
        <pc:chgData name="Hagen, Erik" userId="21bbe2ec-0a78-4d08-a98f-74e919d393dd" providerId="ADAL" clId="{92265391-4962-4734-9781-757AAAC1CAE6}" dt="2022-01-22T20:53:12.926" v="26" actId="47"/>
        <pc:sldMkLst>
          <pc:docMk/>
          <pc:sldMk cId="2335056636" sldId="29753"/>
        </pc:sldMkLst>
      </pc:sldChg>
      <pc:sldChg chg="del">
        <pc:chgData name="Hagen, Erik" userId="21bbe2ec-0a78-4d08-a98f-74e919d393dd" providerId="ADAL" clId="{92265391-4962-4734-9781-757AAAC1CAE6}" dt="2022-01-22T20:53:12.926" v="26" actId="47"/>
        <pc:sldMkLst>
          <pc:docMk/>
          <pc:sldMk cId="202774998" sldId="29754"/>
        </pc:sldMkLst>
      </pc:sldChg>
      <pc:sldChg chg="del">
        <pc:chgData name="Hagen, Erik" userId="21bbe2ec-0a78-4d08-a98f-74e919d393dd" providerId="ADAL" clId="{92265391-4962-4734-9781-757AAAC1CAE6}" dt="2022-01-22T20:53:12.926" v="26" actId="47"/>
        <pc:sldMkLst>
          <pc:docMk/>
          <pc:sldMk cId="673765118" sldId="29755"/>
        </pc:sldMkLst>
      </pc:sldChg>
      <pc:sldChg chg="del">
        <pc:chgData name="Hagen, Erik" userId="21bbe2ec-0a78-4d08-a98f-74e919d393dd" providerId="ADAL" clId="{92265391-4962-4734-9781-757AAAC1CAE6}" dt="2022-01-22T20:53:12.926" v="26" actId="47"/>
        <pc:sldMkLst>
          <pc:docMk/>
          <pc:sldMk cId="607535314" sldId="29757"/>
        </pc:sldMkLst>
      </pc:sldChg>
      <pc:sldChg chg="add ord">
        <pc:chgData name="Hagen, Erik" userId="21bbe2ec-0a78-4d08-a98f-74e919d393dd" providerId="ADAL" clId="{92265391-4962-4734-9781-757AAAC1CAE6}" dt="2022-01-25T21:54:58.080" v="5542"/>
        <pc:sldMkLst>
          <pc:docMk/>
          <pc:sldMk cId="3729769582" sldId="29758"/>
        </pc:sldMkLst>
      </pc:sldChg>
      <pc:sldChg chg="modSp add del mod">
        <pc:chgData name="Hagen, Erik" userId="21bbe2ec-0a78-4d08-a98f-74e919d393dd" providerId="ADAL" clId="{92265391-4962-4734-9781-757AAAC1CAE6}" dt="2022-01-25T19:36:28.947" v="4490" actId="47"/>
        <pc:sldMkLst>
          <pc:docMk/>
          <pc:sldMk cId="1331269678" sldId="29759"/>
        </pc:sldMkLst>
        <pc:spChg chg="mod">
          <ac:chgData name="Hagen, Erik" userId="21bbe2ec-0a78-4d08-a98f-74e919d393dd" providerId="ADAL" clId="{92265391-4962-4734-9781-757AAAC1CAE6}" dt="2022-01-23T16:34:44.623" v="273" actId="20577"/>
          <ac:spMkLst>
            <pc:docMk/>
            <pc:sldMk cId="1331269678" sldId="29759"/>
            <ac:spMk id="3" creationId="{B28B22FB-116B-42BF-894F-3A6B4435032D}"/>
          </ac:spMkLst>
        </pc:spChg>
      </pc:sldChg>
      <pc:sldChg chg="modSp add del mod ord">
        <pc:chgData name="Hagen, Erik" userId="21bbe2ec-0a78-4d08-a98f-74e919d393dd" providerId="ADAL" clId="{92265391-4962-4734-9781-757AAAC1CAE6}" dt="2022-01-25T19:36:30.712" v="4491" actId="47"/>
        <pc:sldMkLst>
          <pc:docMk/>
          <pc:sldMk cId="3920566227" sldId="29760"/>
        </pc:sldMkLst>
        <pc:spChg chg="mod">
          <ac:chgData name="Hagen, Erik" userId="21bbe2ec-0a78-4d08-a98f-74e919d393dd" providerId="ADAL" clId="{92265391-4962-4734-9781-757AAAC1CAE6}" dt="2022-01-23T16:35:24.730" v="294" actId="20577"/>
          <ac:spMkLst>
            <pc:docMk/>
            <pc:sldMk cId="3920566227" sldId="29760"/>
            <ac:spMk id="5" creationId="{8BF84853-3C90-4E3A-A5C2-C99E9EA187BF}"/>
          </ac:spMkLst>
        </pc:spChg>
        <pc:spChg chg="mod">
          <ac:chgData name="Hagen, Erik" userId="21bbe2ec-0a78-4d08-a98f-74e919d393dd" providerId="ADAL" clId="{92265391-4962-4734-9781-757AAAC1CAE6}" dt="2022-01-23T16:35:31.064" v="296" actId="27636"/>
          <ac:spMkLst>
            <pc:docMk/>
            <pc:sldMk cId="3920566227" sldId="29760"/>
            <ac:spMk id="6" creationId="{B4E7F0AD-C2C8-4A1D-A45E-6540BF30C7EF}"/>
          </ac:spMkLst>
        </pc:spChg>
      </pc:sldChg>
      <pc:sldChg chg="modSp add mod ord">
        <pc:chgData name="Hagen, Erik" userId="21bbe2ec-0a78-4d08-a98f-74e919d393dd" providerId="ADAL" clId="{92265391-4962-4734-9781-757AAAC1CAE6}" dt="2022-01-25T23:18:11.774" v="6241" actId="20577"/>
        <pc:sldMkLst>
          <pc:docMk/>
          <pc:sldMk cId="297310100" sldId="29761"/>
        </pc:sldMkLst>
        <pc:spChg chg="mod">
          <ac:chgData name="Hagen, Erik" userId="21bbe2ec-0a78-4d08-a98f-74e919d393dd" providerId="ADAL" clId="{92265391-4962-4734-9781-757AAAC1CAE6}" dt="2022-01-25T23:18:11.774" v="6241" actId="20577"/>
          <ac:spMkLst>
            <pc:docMk/>
            <pc:sldMk cId="297310100" sldId="29761"/>
            <ac:spMk id="3" creationId="{B28B22FB-116B-42BF-894F-3A6B4435032D}"/>
          </ac:spMkLst>
        </pc:spChg>
      </pc:sldChg>
      <pc:sldChg chg="modSp add del mod">
        <pc:chgData name="Hagen, Erik" userId="21bbe2ec-0a78-4d08-a98f-74e919d393dd" providerId="ADAL" clId="{92265391-4962-4734-9781-757AAAC1CAE6}" dt="2022-01-25T18:37:42.710" v="3514" actId="47"/>
        <pc:sldMkLst>
          <pc:docMk/>
          <pc:sldMk cId="3370767786" sldId="29762"/>
        </pc:sldMkLst>
        <pc:spChg chg="mod">
          <ac:chgData name="Hagen, Erik" userId="21bbe2ec-0a78-4d08-a98f-74e919d393dd" providerId="ADAL" clId="{92265391-4962-4734-9781-757AAAC1CAE6}" dt="2022-01-25T05:19:06.114" v="1459" actId="20577"/>
          <ac:spMkLst>
            <pc:docMk/>
            <pc:sldMk cId="3370767786" sldId="29762"/>
            <ac:spMk id="3" creationId="{B28B22FB-116B-42BF-894F-3A6B4435032D}"/>
          </ac:spMkLst>
        </pc:spChg>
      </pc:sldChg>
      <pc:sldChg chg="add del">
        <pc:chgData name="Hagen, Erik" userId="21bbe2ec-0a78-4d08-a98f-74e919d393dd" providerId="ADAL" clId="{92265391-4962-4734-9781-757AAAC1CAE6}" dt="2022-01-24T17:08:48.043" v="523"/>
        <pc:sldMkLst>
          <pc:docMk/>
          <pc:sldMk cId="572537779" sldId="29763"/>
        </pc:sldMkLst>
      </pc:sldChg>
      <pc:sldChg chg="addSp modSp add del mod">
        <pc:chgData name="Hagen, Erik" userId="21bbe2ec-0a78-4d08-a98f-74e919d393dd" providerId="ADAL" clId="{92265391-4962-4734-9781-757AAAC1CAE6}" dt="2022-01-25T16:37:40.034" v="3081" actId="47"/>
        <pc:sldMkLst>
          <pc:docMk/>
          <pc:sldMk cId="1448256476" sldId="29763"/>
        </pc:sldMkLst>
        <pc:spChg chg="mod">
          <ac:chgData name="Hagen, Erik" userId="21bbe2ec-0a78-4d08-a98f-74e919d393dd" providerId="ADAL" clId="{92265391-4962-4734-9781-757AAAC1CAE6}" dt="2022-01-24T17:48:11.368" v="565" actId="20577"/>
          <ac:spMkLst>
            <pc:docMk/>
            <pc:sldMk cId="1448256476" sldId="29763"/>
            <ac:spMk id="5" creationId="{8BF84853-3C90-4E3A-A5C2-C99E9EA187BF}"/>
          </ac:spMkLst>
        </pc:spChg>
        <pc:spChg chg="mod">
          <ac:chgData name="Hagen, Erik" userId="21bbe2ec-0a78-4d08-a98f-74e919d393dd" providerId="ADAL" clId="{92265391-4962-4734-9781-757AAAC1CAE6}" dt="2022-01-24T17:49:49.192" v="640" actId="1038"/>
          <ac:spMkLst>
            <pc:docMk/>
            <pc:sldMk cId="1448256476" sldId="29763"/>
            <ac:spMk id="6" creationId="{B4E7F0AD-C2C8-4A1D-A45E-6540BF30C7EF}"/>
          </ac:spMkLst>
        </pc:spChg>
        <pc:picChg chg="add mod">
          <ac:chgData name="Hagen, Erik" userId="21bbe2ec-0a78-4d08-a98f-74e919d393dd" providerId="ADAL" clId="{92265391-4962-4734-9781-757AAAC1CAE6}" dt="2022-01-24T17:49:57.747" v="642" actId="1076"/>
          <ac:picMkLst>
            <pc:docMk/>
            <pc:sldMk cId="1448256476" sldId="29763"/>
            <ac:picMk id="3" creationId="{B75525FC-6DBC-415E-94AF-D0AADDFC1104}"/>
          </ac:picMkLst>
        </pc:picChg>
        <pc:picChg chg="add mod">
          <ac:chgData name="Hagen, Erik" userId="21bbe2ec-0a78-4d08-a98f-74e919d393dd" providerId="ADAL" clId="{92265391-4962-4734-9781-757AAAC1CAE6}" dt="2022-01-24T17:49:54.183" v="641" actId="1076"/>
          <ac:picMkLst>
            <pc:docMk/>
            <pc:sldMk cId="1448256476" sldId="29763"/>
            <ac:picMk id="7" creationId="{4618B9F0-EC81-474C-97D0-75FFE34BC559}"/>
          </ac:picMkLst>
        </pc:picChg>
        <pc:picChg chg="add mod">
          <ac:chgData name="Hagen, Erik" userId="21bbe2ec-0a78-4d08-a98f-74e919d393dd" providerId="ADAL" clId="{92265391-4962-4734-9781-757AAAC1CAE6}" dt="2022-01-24T17:51:49.033" v="644" actId="1076"/>
          <ac:picMkLst>
            <pc:docMk/>
            <pc:sldMk cId="1448256476" sldId="29763"/>
            <ac:picMk id="9" creationId="{C02FDB68-358E-4E52-8078-D09C697A7F75}"/>
          </ac:picMkLst>
        </pc:picChg>
      </pc:sldChg>
      <pc:sldChg chg="add del">
        <pc:chgData name="Hagen, Erik" userId="21bbe2ec-0a78-4d08-a98f-74e919d393dd" providerId="ADAL" clId="{92265391-4962-4734-9781-757AAAC1CAE6}" dt="2022-01-25T19:36:34.746" v="4492" actId="47"/>
        <pc:sldMkLst>
          <pc:docMk/>
          <pc:sldMk cId="2539784464" sldId="29764"/>
        </pc:sldMkLst>
      </pc:sldChg>
      <pc:sldChg chg="modSp add del mod">
        <pc:chgData name="Hagen, Erik" userId="21bbe2ec-0a78-4d08-a98f-74e919d393dd" providerId="ADAL" clId="{92265391-4962-4734-9781-757AAAC1CAE6}" dt="2022-01-25T19:36:36.496" v="4493" actId="47"/>
        <pc:sldMkLst>
          <pc:docMk/>
          <pc:sldMk cId="543665126" sldId="29765"/>
        </pc:sldMkLst>
        <pc:spChg chg="mod">
          <ac:chgData name="Hagen, Erik" userId="21bbe2ec-0a78-4d08-a98f-74e919d393dd" providerId="ADAL" clId="{92265391-4962-4734-9781-757AAAC1CAE6}" dt="2022-01-25T12:16:28.686" v="1612" actId="6549"/>
          <ac:spMkLst>
            <pc:docMk/>
            <pc:sldMk cId="543665126" sldId="29765"/>
            <ac:spMk id="3" creationId="{B28B22FB-116B-42BF-894F-3A6B4435032D}"/>
          </ac:spMkLst>
        </pc:spChg>
      </pc:sldChg>
      <pc:sldChg chg="addSp delSp modSp add del mod">
        <pc:chgData name="Hagen, Erik" userId="21bbe2ec-0a78-4d08-a98f-74e919d393dd" providerId="ADAL" clId="{92265391-4962-4734-9781-757AAAC1CAE6}" dt="2022-01-25T15:11:34.452" v="2415" actId="47"/>
        <pc:sldMkLst>
          <pc:docMk/>
          <pc:sldMk cId="3202629117" sldId="29766"/>
        </pc:sldMkLst>
        <pc:spChg chg="mod">
          <ac:chgData name="Hagen, Erik" userId="21bbe2ec-0a78-4d08-a98f-74e919d393dd" providerId="ADAL" clId="{92265391-4962-4734-9781-757AAAC1CAE6}" dt="2022-01-24T17:52:59.487" v="722" actId="20577"/>
          <ac:spMkLst>
            <pc:docMk/>
            <pc:sldMk cId="3202629117" sldId="29766"/>
            <ac:spMk id="5" creationId="{8BF84853-3C90-4E3A-A5C2-C99E9EA187BF}"/>
          </ac:spMkLst>
        </pc:spChg>
        <pc:spChg chg="mod">
          <ac:chgData name="Hagen, Erik" userId="21bbe2ec-0a78-4d08-a98f-74e919d393dd" providerId="ADAL" clId="{92265391-4962-4734-9781-757AAAC1CAE6}" dt="2022-01-24T17:59:26.186" v="776" actId="404"/>
          <ac:spMkLst>
            <pc:docMk/>
            <pc:sldMk cId="3202629117" sldId="29766"/>
            <ac:spMk id="6" creationId="{B4E7F0AD-C2C8-4A1D-A45E-6540BF30C7EF}"/>
          </ac:spMkLst>
        </pc:spChg>
        <pc:spChg chg="add mod">
          <ac:chgData name="Hagen, Erik" userId="21bbe2ec-0a78-4d08-a98f-74e919d393dd" providerId="ADAL" clId="{92265391-4962-4734-9781-757AAAC1CAE6}" dt="2022-01-24T19:01:58.089" v="800" actId="6549"/>
          <ac:spMkLst>
            <pc:docMk/>
            <pc:sldMk cId="3202629117" sldId="29766"/>
            <ac:spMk id="8" creationId="{5458868B-37EA-40E0-94B4-17481F628B4E}"/>
          </ac:spMkLst>
        </pc:spChg>
        <pc:spChg chg="add mod">
          <ac:chgData name="Hagen, Erik" userId="21bbe2ec-0a78-4d08-a98f-74e919d393dd" providerId="ADAL" clId="{92265391-4962-4734-9781-757AAAC1CAE6}" dt="2022-01-24T19:01:49.582" v="799" actId="1076"/>
          <ac:spMkLst>
            <pc:docMk/>
            <pc:sldMk cId="3202629117" sldId="29766"/>
            <ac:spMk id="14" creationId="{7B49FBAF-9D31-4D1B-B28B-DFE9000FA28A}"/>
          </ac:spMkLst>
        </pc:spChg>
        <pc:picChg chg="mod">
          <ac:chgData name="Hagen, Erik" userId="21bbe2ec-0a78-4d08-a98f-74e919d393dd" providerId="ADAL" clId="{92265391-4962-4734-9781-757AAAC1CAE6}" dt="2022-01-24T18:37:59.078" v="780" actId="1076"/>
          <ac:picMkLst>
            <pc:docMk/>
            <pc:sldMk cId="3202629117" sldId="29766"/>
            <ac:picMk id="3" creationId="{B75525FC-6DBC-415E-94AF-D0AADDFC1104}"/>
          </ac:picMkLst>
        </pc:picChg>
        <pc:picChg chg="add del mod">
          <ac:chgData name="Hagen, Erik" userId="21bbe2ec-0a78-4d08-a98f-74e919d393dd" providerId="ADAL" clId="{92265391-4962-4734-9781-757AAAC1CAE6}" dt="2022-01-24T18:56:07.394" v="788"/>
          <ac:picMkLst>
            <pc:docMk/>
            <pc:sldMk cId="3202629117" sldId="29766"/>
            <ac:picMk id="4" creationId="{0998EC3B-503C-41BC-B6CD-0BDFA34D5AE9}"/>
          </ac:picMkLst>
        </pc:picChg>
        <pc:picChg chg="mod">
          <ac:chgData name="Hagen, Erik" userId="21bbe2ec-0a78-4d08-a98f-74e919d393dd" providerId="ADAL" clId="{92265391-4962-4734-9781-757AAAC1CAE6}" dt="2022-01-24T18:37:57.140" v="779" actId="1076"/>
          <ac:picMkLst>
            <pc:docMk/>
            <pc:sldMk cId="3202629117" sldId="29766"/>
            <ac:picMk id="7" creationId="{4618B9F0-EC81-474C-97D0-75FFE34BC559}"/>
          </ac:picMkLst>
        </pc:picChg>
        <pc:picChg chg="mod">
          <ac:chgData name="Hagen, Erik" userId="21bbe2ec-0a78-4d08-a98f-74e919d393dd" providerId="ADAL" clId="{92265391-4962-4734-9781-757AAAC1CAE6}" dt="2022-01-24T17:54:40.010" v="744" actId="1076"/>
          <ac:picMkLst>
            <pc:docMk/>
            <pc:sldMk cId="3202629117" sldId="29766"/>
            <ac:picMk id="9" creationId="{C02FDB68-358E-4E52-8078-D09C697A7F75}"/>
          </ac:picMkLst>
        </pc:picChg>
        <pc:picChg chg="add del mod">
          <ac:chgData name="Hagen, Erik" userId="21bbe2ec-0a78-4d08-a98f-74e919d393dd" providerId="ADAL" clId="{92265391-4962-4734-9781-757AAAC1CAE6}" dt="2022-01-24T18:56:12.954" v="793"/>
          <ac:picMkLst>
            <pc:docMk/>
            <pc:sldMk cId="3202629117" sldId="29766"/>
            <ac:picMk id="11" creationId="{AD16ED0A-7A91-47B2-A4E4-2BCC6727B16A}"/>
          </ac:picMkLst>
        </pc:picChg>
        <pc:picChg chg="add mod">
          <ac:chgData name="Hagen, Erik" userId="21bbe2ec-0a78-4d08-a98f-74e919d393dd" providerId="ADAL" clId="{92265391-4962-4734-9781-757AAAC1CAE6}" dt="2022-01-24T19:03:53.938" v="807" actId="1076"/>
          <ac:picMkLst>
            <pc:docMk/>
            <pc:sldMk cId="3202629117" sldId="29766"/>
            <ac:picMk id="13" creationId="{AA1310DD-6385-4659-BACD-1B5C30CEC192}"/>
          </ac:picMkLst>
        </pc:picChg>
        <pc:picChg chg="add mod">
          <ac:chgData name="Hagen, Erik" userId="21bbe2ec-0a78-4d08-a98f-74e919d393dd" providerId="ADAL" clId="{92265391-4962-4734-9781-757AAAC1CAE6}" dt="2022-01-24T19:03:59.985" v="808" actId="1076"/>
          <ac:picMkLst>
            <pc:docMk/>
            <pc:sldMk cId="3202629117" sldId="29766"/>
            <ac:picMk id="16" creationId="{EC7E735C-F4C6-491D-B4DD-136C90CBF74A}"/>
          </ac:picMkLst>
        </pc:picChg>
      </pc:sldChg>
      <pc:sldChg chg="addSp modSp add mod">
        <pc:chgData name="Hagen, Erik" userId="21bbe2ec-0a78-4d08-a98f-74e919d393dd" providerId="ADAL" clId="{92265391-4962-4734-9781-757AAAC1CAE6}" dt="2022-01-25T22:40:46.646" v="5908" actId="403"/>
        <pc:sldMkLst>
          <pc:docMk/>
          <pc:sldMk cId="3728606255" sldId="29766"/>
        </pc:sldMkLst>
        <pc:spChg chg="add mod">
          <ac:chgData name="Hagen, Erik" userId="21bbe2ec-0a78-4d08-a98f-74e919d393dd" providerId="ADAL" clId="{92265391-4962-4734-9781-757AAAC1CAE6}" dt="2022-01-25T21:33:22.928" v="5482" actId="1076"/>
          <ac:spMkLst>
            <pc:docMk/>
            <pc:sldMk cId="3728606255" sldId="29766"/>
            <ac:spMk id="12" creationId="{A834D871-F646-4CAA-87C8-38142244D3CB}"/>
          </ac:spMkLst>
        </pc:spChg>
        <pc:spChg chg="mod">
          <ac:chgData name="Hagen, Erik" userId="21bbe2ec-0a78-4d08-a98f-74e919d393dd" providerId="ADAL" clId="{92265391-4962-4734-9781-757AAAC1CAE6}" dt="2022-01-25T22:40:46.646" v="5908" actId="403"/>
          <ac:spMkLst>
            <pc:docMk/>
            <pc:sldMk cId="3728606255" sldId="29766"/>
            <ac:spMk id="14" creationId="{7B49FBAF-9D31-4D1B-B28B-DFE9000FA28A}"/>
          </ac:spMkLst>
        </pc:spChg>
      </pc:sldChg>
      <pc:sldChg chg="addSp delSp modSp new del mod modNotesTx">
        <pc:chgData name="Hagen, Erik" userId="21bbe2ec-0a78-4d08-a98f-74e919d393dd" providerId="ADAL" clId="{92265391-4962-4734-9781-757AAAC1CAE6}" dt="2022-01-25T20:30:24.490" v="4891" actId="47"/>
        <pc:sldMkLst>
          <pc:docMk/>
          <pc:sldMk cId="2763191966" sldId="29767"/>
        </pc:sldMkLst>
        <pc:spChg chg="mod">
          <ac:chgData name="Hagen, Erik" userId="21bbe2ec-0a78-4d08-a98f-74e919d393dd" providerId="ADAL" clId="{92265391-4962-4734-9781-757AAAC1CAE6}" dt="2022-01-24T19:28:37.119" v="835" actId="20577"/>
          <ac:spMkLst>
            <pc:docMk/>
            <pc:sldMk cId="2763191966" sldId="29767"/>
            <ac:spMk id="2" creationId="{CE6EA7F5-BA94-47B6-AFAE-5D1169F79F85}"/>
          </ac:spMkLst>
        </pc:spChg>
        <pc:spChg chg="del">
          <ac:chgData name="Hagen, Erik" userId="21bbe2ec-0a78-4d08-a98f-74e919d393dd" providerId="ADAL" clId="{92265391-4962-4734-9781-757AAAC1CAE6}" dt="2022-01-24T19:28:17.042" v="830" actId="478"/>
          <ac:spMkLst>
            <pc:docMk/>
            <pc:sldMk cId="2763191966" sldId="29767"/>
            <ac:spMk id="3" creationId="{DDA1A922-0C29-4B1F-86A6-6A9A63EB453B}"/>
          </ac:spMkLst>
        </pc:spChg>
        <pc:picChg chg="add mod">
          <ac:chgData name="Hagen, Erik" userId="21bbe2ec-0a78-4d08-a98f-74e919d393dd" providerId="ADAL" clId="{92265391-4962-4734-9781-757AAAC1CAE6}" dt="2022-01-24T19:28:26.849" v="833" actId="14100"/>
          <ac:picMkLst>
            <pc:docMk/>
            <pc:sldMk cId="2763191966" sldId="29767"/>
            <ac:picMk id="5" creationId="{40C33B8D-2F57-47F4-9E7E-F50CA3CB1ED9}"/>
          </ac:picMkLst>
        </pc:picChg>
      </pc:sldChg>
      <pc:sldChg chg="addSp delSp modSp new del mod modNotesTx">
        <pc:chgData name="Hagen, Erik" userId="21bbe2ec-0a78-4d08-a98f-74e919d393dd" providerId="ADAL" clId="{92265391-4962-4734-9781-757AAAC1CAE6}" dt="2022-01-25T20:30:08.834" v="4890" actId="47"/>
        <pc:sldMkLst>
          <pc:docMk/>
          <pc:sldMk cId="147053437" sldId="29768"/>
        </pc:sldMkLst>
        <pc:spChg chg="mod">
          <ac:chgData name="Hagen, Erik" userId="21bbe2ec-0a78-4d08-a98f-74e919d393dd" providerId="ADAL" clId="{92265391-4962-4734-9781-757AAAC1CAE6}" dt="2022-01-24T19:31:02.143" v="855" actId="20577"/>
          <ac:spMkLst>
            <pc:docMk/>
            <pc:sldMk cId="147053437" sldId="29768"/>
            <ac:spMk id="2" creationId="{A2C299C8-F110-4478-A957-E933BE34C0F8}"/>
          </ac:spMkLst>
        </pc:spChg>
        <pc:spChg chg="del">
          <ac:chgData name="Hagen, Erik" userId="21bbe2ec-0a78-4d08-a98f-74e919d393dd" providerId="ADAL" clId="{92265391-4962-4734-9781-757AAAC1CAE6}" dt="2022-01-24T19:31:06.498" v="856" actId="478"/>
          <ac:spMkLst>
            <pc:docMk/>
            <pc:sldMk cId="147053437" sldId="29768"/>
            <ac:spMk id="3" creationId="{E7E2C045-46A9-4C52-9E10-D8D440CFC89C}"/>
          </ac:spMkLst>
        </pc:spChg>
        <pc:picChg chg="add mod">
          <ac:chgData name="Hagen, Erik" userId="21bbe2ec-0a78-4d08-a98f-74e919d393dd" providerId="ADAL" clId="{92265391-4962-4734-9781-757AAAC1CAE6}" dt="2022-01-24T19:31:14.318" v="858" actId="1076"/>
          <ac:picMkLst>
            <pc:docMk/>
            <pc:sldMk cId="147053437" sldId="29768"/>
            <ac:picMk id="5" creationId="{08F40E3A-48F1-4CF0-9DC9-E8CE211AF051}"/>
          </ac:picMkLst>
        </pc:picChg>
      </pc:sldChg>
      <pc:sldChg chg="modSp add del mod ord">
        <pc:chgData name="Hagen, Erik" userId="21bbe2ec-0a78-4d08-a98f-74e919d393dd" providerId="ADAL" clId="{92265391-4962-4734-9781-757AAAC1CAE6}" dt="2022-01-25T21:20:32.058" v="5283" actId="47"/>
        <pc:sldMkLst>
          <pc:docMk/>
          <pc:sldMk cId="818891334" sldId="29769"/>
        </pc:sldMkLst>
        <pc:picChg chg="mod">
          <ac:chgData name="Hagen, Erik" userId="21bbe2ec-0a78-4d08-a98f-74e919d393dd" providerId="ADAL" clId="{92265391-4962-4734-9781-757AAAC1CAE6}" dt="2022-01-25T21:15:21.481" v="5234" actId="1076"/>
          <ac:picMkLst>
            <pc:docMk/>
            <pc:sldMk cId="818891334" sldId="29769"/>
            <ac:picMk id="5" creationId="{7E87759C-68E6-4B88-AE20-3F9918A691DA}"/>
          </ac:picMkLst>
        </pc:picChg>
      </pc:sldChg>
      <pc:sldChg chg="addSp delSp modSp new add del mod modNotesTx">
        <pc:chgData name="Hagen, Erik" userId="21bbe2ec-0a78-4d08-a98f-74e919d393dd" providerId="ADAL" clId="{92265391-4962-4734-9781-757AAAC1CAE6}" dt="2022-01-25T20:33:27.222" v="4900" actId="47"/>
        <pc:sldMkLst>
          <pc:docMk/>
          <pc:sldMk cId="3655958114" sldId="29769"/>
        </pc:sldMkLst>
        <pc:spChg chg="mod">
          <ac:chgData name="Hagen, Erik" userId="21bbe2ec-0a78-4d08-a98f-74e919d393dd" providerId="ADAL" clId="{92265391-4962-4734-9781-757AAAC1CAE6}" dt="2022-01-24T19:35:33.580" v="890" actId="20577"/>
          <ac:spMkLst>
            <pc:docMk/>
            <pc:sldMk cId="3655958114" sldId="29769"/>
            <ac:spMk id="2" creationId="{A8496CE6-7B89-463B-9176-3002CE5DBF5F}"/>
          </ac:spMkLst>
        </pc:spChg>
        <pc:spChg chg="del">
          <ac:chgData name="Hagen, Erik" userId="21bbe2ec-0a78-4d08-a98f-74e919d393dd" providerId="ADAL" clId="{92265391-4962-4734-9781-757AAAC1CAE6}" dt="2022-01-24T19:35:06.994" v="861" actId="478"/>
          <ac:spMkLst>
            <pc:docMk/>
            <pc:sldMk cId="3655958114" sldId="29769"/>
            <ac:spMk id="3" creationId="{EA2608B3-8C47-4F9D-9FAF-0C7B18F971E7}"/>
          </ac:spMkLst>
        </pc:spChg>
        <pc:picChg chg="add mod">
          <ac:chgData name="Hagen, Erik" userId="21bbe2ec-0a78-4d08-a98f-74e919d393dd" providerId="ADAL" clId="{92265391-4962-4734-9781-757AAAC1CAE6}" dt="2022-01-24T19:35:17.584" v="864" actId="14100"/>
          <ac:picMkLst>
            <pc:docMk/>
            <pc:sldMk cId="3655958114" sldId="29769"/>
            <ac:picMk id="5" creationId="{7E87759C-68E6-4B88-AE20-3F9918A691DA}"/>
          </ac:picMkLst>
        </pc:picChg>
      </pc:sldChg>
      <pc:sldChg chg="addSp delSp modSp new del mod">
        <pc:chgData name="Hagen, Erik" userId="21bbe2ec-0a78-4d08-a98f-74e919d393dd" providerId="ADAL" clId="{92265391-4962-4734-9781-757AAAC1CAE6}" dt="2022-01-25T20:30:27.579" v="4892" actId="47"/>
        <pc:sldMkLst>
          <pc:docMk/>
          <pc:sldMk cId="1347991615" sldId="29770"/>
        </pc:sldMkLst>
        <pc:spChg chg="mod">
          <ac:chgData name="Hagen, Erik" userId="21bbe2ec-0a78-4d08-a98f-74e919d393dd" providerId="ADAL" clId="{92265391-4962-4734-9781-757AAAC1CAE6}" dt="2022-01-24T20:03:09.775" v="941" actId="20577"/>
          <ac:spMkLst>
            <pc:docMk/>
            <pc:sldMk cId="1347991615" sldId="29770"/>
            <ac:spMk id="2" creationId="{96D7A562-2958-4D1D-9859-2689B5EBE7A6}"/>
          </ac:spMkLst>
        </pc:spChg>
        <pc:spChg chg="del">
          <ac:chgData name="Hagen, Erik" userId="21bbe2ec-0a78-4d08-a98f-74e919d393dd" providerId="ADAL" clId="{92265391-4962-4734-9781-757AAAC1CAE6}" dt="2022-01-24T20:03:13.490" v="942" actId="478"/>
          <ac:spMkLst>
            <pc:docMk/>
            <pc:sldMk cId="1347991615" sldId="29770"/>
            <ac:spMk id="3" creationId="{1BBB7896-2F47-4754-91FB-8FBF28D32F5D}"/>
          </ac:spMkLst>
        </pc:spChg>
        <pc:picChg chg="add mod">
          <ac:chgData name="Hagen, Erik" userId="21bbe2ec-0a78-4d08-a98f-74e919d393dd" providerId="ADAL" clId="{92265391-4962-4734-9781-757AAAC1CAE6}" dt="2022-01-24T20:03:31.466" v="947" actId="14100"/>
          <ac:picMkLst>
            <pc:docMk/>
            <pc:sldMk cId="1347991615" sldId="29770"/>
            <ac:picMk id="5" creationId="{3B83737A-AC84-453A-822D-A54978F652F1}"/>
          </ac:picMkLst>
        </pc:picChg>
      </pc:sldChg>
      <pc:sldChg chg="modSp add del mod ord modAnim">
        <pc:chgData name="Hagen, Erik" userId="21bbe2ec-0a78-4d08-a98f-74e919d393dd" providerId="ADAL" clId="{92265391-4962-4734-9781-757AAAC1CAE6}" dt="2022-01-25T19:36:12.617" v="4489" actId="47"/>
        <pc:sldMkLst>
          <pc:docMk/>
          <pc:sldMk cId="4140077190" sldId="29771"/>
        </pc:sldMkLst>
        <pc:spChg chg="mod">
          <ac:chgData name="Hagen, Erik" userId="21bbe2ec-0a78-4d08-a98f-74e919d393dd" providerId="ADAL" clId="{92265391-4962-4734-9781-757AAAC1CAE6}" dt="2022-01-25T19:24:51.176" v="4156" actId="20577"/>
          <ac:spMkLst>
            <pc:docMk/>
            <pc:sldMk cId="4140077190" sldId="29771"/>
            <ac:spMk id="5" creationId="{8BF84853-3C90-4E3A-A5C2-C99E9EA187BF}"/>
          </ac:spMkLst>
        </pc:spChg>
        <pc:spChg chg="mod">
          <ac:chgData name="Hagen, Erik" userId="21bbe2ec-0a78-4d08-a98f-74e919d393dd" providerId="ADAL" clId="{92265391-4962-4734-9781-757AAAC1CAE6}" dt="2022-01-25T19:13:38.106" v="4084" actId="27636"/>
          <ac:spMkLst>
            <pc:docMk/>
            <pc:sldMk cId="4140077190" sldId="29771"/>
            <ac:spMk id="6" creationId="{B4E7F0AD-C2C8-4A1D-A45E-6540BF30C7EF}"/>
          </ac:spMkLst>
        </pc:spChg>
      </pc:sldChg>
      <pc:sldChg chg="modSp add mod modAnim">
        <pc:chgData name="Hagen, Erik" userId="21bbe2ec-0a78-4d08-a98f-74e919d393dd" providerId="ADAL" clId="{92265391-4962-4734-9781-757AAAC1CAE6}" dt="2022-01-26T00:08:37.445" v="6889"/>
        <pc:sldMkLst>
          <pc:docMk/>
          <pc:sldMk cId="4210931187" sldId="29771"/>
        </pc:sldMkLst>
        <pc:spChg chg="mod">
          <ac:chgData name="Hagen, Erik" userId="21bbe2ec-0a78-4d08-a98f-74e919d393dd" providerId="ADAL" clId="{92265391-4962-4734-9781-757AAAC1CAE6}" dt="2022-01-25T20:29:22.792" v="4888" actId="27636"/>
          <ac:spMkLst>
            <pc:docMk/>
            <pc:sldMk cId="4210931187" sldId="29771"/>
            <ac:spMk id="6" creationId="{B4E7F0AD-C2C8-4A1D-A45E-6540BF30C7EF}"/>
          </ac:spMkLst>
        </pc:spChg>
      </pc:sldChg>
      <pc:sldChg chg="addSp delSp modSp new del mod ord modNotesTx">
        <pc:chgData name="Hagen, Erik" userId="21bbe2ec-0a78-4d08-a98f-74e919d393dd" providerId="ADAL" clId="{92265391-4962-4734-9781-757AAAC1CAE6}" dt="2022-01-25T18:38:32.733" v="3521" actId="47"/>
        <pc:sldMkLst>
          <pc:docMk/>
          <pc:sldMk cId="2884716230" sldId="29772"/>
        </pc:sldMkLst>
        <pc:spChg chg="del mod">
          <ac:chgData name="Hagen, Erik" userId="21bbe2ec-0a78-4d08-a98f-74e919d393dd" providerId="ADAL" clId="{92265391-4962-4734-9781-757AAAC1CAE6}" dt="2022-01-25T00:12:07.166" v="1401" actId="478"/>
          <ac:spMkLst>
            <pc:docMk/>
            <pc:sldMk cId="2884716230" sldId="29772"/>
            <ac:spMk id="2" creationId="{A12B1426-3629-4AD5-BA7A-B30289B8B585}"/>
          </ac:spMkLst>
        </pc:spChg>
        <pc:spChg chg="del">
          <ac:chgData name="Hagen, Erik" userId="21bbe2ec-0a78-4d08-a98f-74e919d393dd" providerId="ADAL" clId="{92265391-4962-4734-9781-757AAAC1CAE6}" dt="2022-01-25T00:11:37.391" v="1398" actId="478"/>
          <ac:spMkLst>
            <pc:docMk/>
            <pc:sldMk cId="2884716230" sldId="29772"/>
            <ac:spMk id="3" creationId="{DE0F9E68-2FD5-441F-B433-49BA42CCF9C0}"/>
          </ac:spMkLst>
        </pc:spChg>
        <pc:spChg chg="mod">
          <ac:chgData name="Hagen, Erik" userId="21bbe2ec-0a78-4d08-a98f-74e919d393dd" providerId="ADAL" clId="{92265391-4962-4734-9781-757AAAC1CAE6}" dt="2022-01-25T00:12:28.486" v="1436" actId="20577"/>
          <ac:spMkLst>
            <pc:docMk/>
            <pc:sldMk cId="2884716230" sldId="29772"/>
            <ac:spMk id="4" creationId="{81FF292C-1638-401C-8FB0-29D5FDAC7D74}"/>
          </ac:spMkLst>
        </pc:spChg>
        <pc:spChg chg="add del">
          <ac:chgData name="Hagen, Erik" userId="21bbe2ec-0a78-4d08-a98f-74e919d393dd" providerId="ADAL" clId="{92265391-4962-4734-9781-757AAAC1CAE6}" dt="2022-01-25T00:12:14.868" v="1407"/>
          <ac:spMkLst>
            <pc:docMk/>
            <pc:sldMk cId="2884716230" sldId="29772"/>
            <ac:spMk id="5" creationId="{B9C4C3DB-D57B-4D85-996E-66A948F4BEFB}"/>
          </ac:spMkLst>
        </pc:spChg>
        <pc:picChg chg="add mod">
          <ac:chgData name="Hagen, Erik" userId="21bbe2ec-0a78-4d08-a98f-74e919d393dd" providerId="ADAL" clId="{92265391-4962-4734-9781-757AAAC1CAE6}" dt="2022-01-25T00:13:48.765" v="1443" actId="14100"/>
          <ac:picMkLst>
            <pc:docMk/>
            <pc:sldMk cId="2884716230" sldId="29772"/>
            <ac:picMk id="6" creationId="{61E215C7-97E4-4401-BAB0-01F8BA7E8052}"/>
          </ac:picMkLst>
        </pc:picChg>
      </pc:sldChg>
      <pc:sldChg chg="addSp delSp modSp add mod ord modNotesTx">
        <pc:chgData name="Hagen, Erik" userId="21bbe2ec-0a78-4d08-a98f-74e919d393dd" providerId="ADAL" clId="{92265391-4962-4734-9781-757AAAC1CAE6}" dt="2022-01-25T18:49:17.356" v="3784" actId="207"/>
        <pc:sldMkLst>
          <pc:docMk/>
          <pc:sldMk cId="3718701939" sldId="29773"/>
        </pc:sldMkLst>
        <pc:spChg chg="add del mod">
          <ac:chgData name="Hagen, Erik" userId="21bbe2ec-0a78-4d08-a98f-74e919d393dd" providerId="ADAL" clId="{92265391-4962-4734-9781-757AAAC1CAE6}" dt="2022-01-25T05:19:47.808" v="1485" actId="478"/>
          <ac:spMkLst>
            <pc:docMk/>
            <pc:sldMk cId="3718701939" sldId="29773"/>
            <ac:spMk id="3" creationId="{B4BFB5E9-591B-4F14-A37A-276D01A0510A}"/>
          </ac:spMkLst>
        </pc:spChg>
        <pc:spChg chg="mod">
          <ac:chgData name="Hagen, Erik" userId="21bbe2ec-0a78-4d08-a98f-74e919d393dd" providerId="ADAL" clId="{92265391-4962-4734-9781-757AAAC1CAE6}" dt="2022-01-25T18:49:17.356" v="3784" actId="207"/>
          <ac:spMkLst>
            <pc:docMk/>
            <pc:sldMk cId="3718701939" sldId="29773"/>
            <ac:spMk id="5" creationId="{8BF84853-3C90-4E3A-A5C2-C99E9EA187BF}"/>
          </ac:spMkLst>
        </pc:spChg>
        <pc:spChg chg="del">
          <ac:chgData name="Hagen, Erik" userId="21bbe2ec-0a78-4d08-a98f-74e919d393dd" providerId="ADAL" clId="{92265391-4962-4734-9781-757AAAC1CAE6}" dt="2022-01-25T05:19:44.376" v="1484" actId="478"/>
          <ac:spMkLst>
            <pc:docMk/>
            <pc:sldMk cId="3718701939" sldId="29773"/>
            <ac:spMk id="6" creationId="{B4E7F0AD-C2C8-4A1D-A45E-6540BF30C7EF}"/>
          </ac:spMkLst>
        </pc:spChg>
        <pc:spChg chg="add mod">
          <ac:chgData name="Hagen, Erik" userId="21bbe2ec-0a78-4d08-a98f-74e919d393dd" providerId="ADAL" clId="{92265391-4962-4734-9781-757AAAC1CAE6}" dt="2022-01-25T18:48:30.214" v="3762" actId="1076"/>
          <ac:spMkLst>
            <pc:docMk/>
            <pc:sldMk cId="3718701939" sldId="29773"/>
            <ac:spMk id="12" creationId="{3076961C-C752-477A-8ACD-1963EE154D90}"/>
          </ac:spMkLst>
        </pc:spChg>
        <pc:picChg chg="add del mod">
          <ac:chgData name="Hagen, Erik" userId="21bbe2ec-0a78-4d08-a98f-74e919d393dd" providerId="ADAL" clId="{92265391-4962-4734-9781-757AAAC1CAE6}" dt="2022-01-25T18:39:43.468" v="3522" actId="478"/>
          <ac:picMkLst>
            <pc:docMk/>
            <pc:sldMk cId="3718701939" sldId="29773"/>
            <ac:picMk id="7" creationId="{C94F3997-1E7A-43FF-AB51-A6B98C561AF9}"/>
          </ac:picMkLst>
        </pc:picChg>
        <pc:picChg chg="add del mod">
          <ac:chgData name="Hagen, Erik" userId="21bbe2ec-0a78-4d08-a98f-74e919d393dd" providerId="ADAL" clId="{92265391-4962-4734-9781-757AAAC1CAE6}" dt="2022-01-25T18:39:58.845" v="3526" actId="478"/>
          <ac:picMkLst>
            <pc:docMk/>
            <pc:sldMk cId="3718701939" sldId="29773"/>
            <ac:picMk id="9" creationId="{CACD7787-522F-43DD-831D-32B07A7F2C39}"/>
          </ac:picMkLst>
        </pc:picChg>
        <pc:picChg chg="add mod">
          <ac:chgData name="Hagen, Erik" userId="21bbe2ec-0a78-4d08-a98f-74e919d393dd" providerId="ADAL" clId="{92265391-4962-4734-9781-757AAAC1CAE6}" dt="2022-01-25T18:45:11.486" v="3599" actId="14100"/>
          <ac:picMkLst>
            <pc:docMk/>
            <pc:sldMk cId="3718701939" sldId="29773"/>
            <ac:picMk id="10" creationId="{397DACFE-2809-48D6-B8E6-1FFCBA93FAF1}"/>
          </ac:picMkLst>
        </pc:picChg>
      </pc:sldChg>
      <pc:sldChg chg="addSp delSp modSp new mod ord">
        <pc:chgData name="Hagen, Erik" userId="21bbe2ec-0a78-4d08-a98f-74e919d393dd" providerId="ADAL" clId="{92265391-4962-4734-9781-757AAAC1CAE6}" dt="2022-01-25T23:51:00.923" v="6486" actId="20577"/>
        <pc:sldMkLst>
          <pc:docMk/>
          <pc:sldMk cId="2707888257" sldId="29774"/>
        </pc:sldMkLst>
        <pc:spChg chg="del">
          <ac:chgData name="Hagen, Erik" userId="21bbe2ec-0a78-4d08-a98f-74e919d393dd" providerId="ADAL" clId="{92265391-4962-4734-9781-757AAAC1CAE6}" dt="2022-01-25T12:16:48.825" v="1618" actId="478"/>
          <ac:spMkLst>
            <pc:docMk/>
            <pc:sldMk cId="2707888257" sldId="29774"/>
            <ac:spMk id="2" creationId="{B0C4A041-8377-498A-A393-6499FD7A2534}"/>
          </ac:spMkLst>
        </pc:spChg>
        <pc:spChg chg="del">
          <ac:chgData name="Hagen, Erik" userId="21bbe2ec-0a78-4d08-a98f-74e919d393dd" providerId="ADAL" clId="{92265391-4962-4734-9781-757AAAC1CAE6}" dt="2022-01-25T12:16:50.663" v="1619" actId="478"/>
          <ac:spMkLst>
            <pc:docMk/>
            <pc:sldMk cId="2707888257" sldId="29774"/>
            <ac:spMk id="3" creationId="{E0682720-1457-4BA2-BEDD-CAAAB45A1630}"/>
          </ac:spMkLst>
        </pc:spChg>
        <pc:spChg chg="mod">
          <ac:chgData name="Hagen, Erik" userId="21bbe2ec-0a78-4d08-a98f-74e919d393dd" providerId="ADAL" clId="{92265391-4962-4734-9781-757AAAC1CAE6}" dt="2022-01-25T23:51:00.923" v="6486" actId="20577"/>
          <ac:spMkLst>
            <pc:docMk/>
            <pc:sldMk cId="2707888257" sldId="29774"/>
            <ac:spMk id="4" creationId="{C5AFCBD3-4147-43D6-8F4F-8D2146264ABA}"/>
          </ac:spMkLst>
        </pc:spChg>
        <pc:spChg chg="add mod">
          <ac:chgData name="Hagen, Erik" userId="21bbe2ec-0a78-4d08-a98f-74e919d393dd" providerId="ADAL" clId="{92265391-4962-4734-9781-757AAAC1CAE6}" dt="2022-01-25T12:30:44.902" v="1647" actId="1076"/>
          <ac:spMkLst>
            <pc:docMk/>
            <pc:sldMk cId="2707888257" sldId="29774"/>
            <ac:spMk id="8" creationId="{A6AA665A-B238-448D-A3B8-13B4617FAF6A}"/>
          </ac:spMkLst>
        </pc:spChg>
        <pc:picChg chg="add mod">
          <ac:chgData name="Hagen, Erik" userId="21bbe2ec-0a78-4d08-a98f-74e919d393dd" providerId="ADAL" clId="{92265391-4962-4734-9781-757AAAC1CAE6}" dt="2022-01-25T12:30:41.130" v="1646" actId="14100"/>
          <ac:picMkLst>
            <pc:docMk/>
            <pc:sldMk cId="2707888257" sldId="29774"/>
            <ac:picMk id="6" creationId="{501DBE5C-A1EE-487A-8D82-EC02CEA914EA}"/>
          </ac:picMkLst>
        </pc:picChg>
        <pc:picChg chg="add mod">
          <ac:chgData name="Hagen, Erik" userId="21bbe2ec-0a78-4d08-a98f-74e919d393dd" providerId="ADAL" clId="{92265391-4962-4734-9781-757AAAC1CAE6}" dt="2022-01-25T13:39:19.768" v="1702" actId="1076"/>
          <ac:picMkLst>
            <pc:docMk/>
            <pc:sldMk cId="2707888257" sldId="29774"/>
            <ac:picMk id="10" creationId="{0685B1CC-D465-446D-A220-F26DE3FD7A83}"/>
          </ac:picMkLst>
        </pc:picChg>
        <pc:picChg chg="add mod">
          <ac:chgData name="Hagen, Erik" userId="21bbe2ec-0a78-4d08-a98f-74e919d393dd" providerId="ADAL" clId="{92265391-4962-4734-9781-757AAAC1CAE6}" dt="2022-01-25T13:39:15.057" v="1701" actId="14100"/>
          <ac:picMkLst>
            <pc:docMk/>
            <pc:sldMk cId="2707888257" sldId="29774"/>
            <ac:picMk id="12" creationId="{40B0AD4A-80A6-48DC-9948-06190CC547EC}"/>
          </ac:picMkLst>
        </pc:picChg>
      </pc:sldChg>
      <pc:sldChg chg="addSp delSp modSp new mod ord">
        <pc:chgData name="Hagen, Erik" userId="21bbe2ec-0a78-4d08-a98f-74e919d393dd" providerId="ADAL" clId="{92265391-4962-4734-9781-757AAAC1CAE6}" dt="2022-01-25T23:47:48.586" v="6474" actId="20577"/>
        <pc:sldMkLst>
          <pc:docMk/>
          <pc:sldMk cId="2382470967" sldId="29775"/>
        </pc:sldMkLst>
        <pc:spChg chg="mod">
          <ac:chgData name="Hagen, Erik" userId="21bbe2ec-0a78-4d08-a98f-74e919d393dd" providerId="ADAL" clId="{92265391-4962-4734-9781-757AAAC1CAE6}" dt="2022-01-25T17:12:27.433" v="3163" actId="27636"/>
          <ac:spMkLst>
            <pc:docMk/>
            <pc:sldMk cId="2382470967" sldId="29775"/>
            <ac:spMk id="2" creationId="{16308BE5-B5F8-4D86-8423-2C5F2DF6F8BA}"/>
          </ac:spMkLst>
        </pc:spChg>
        <pc:spChg chg="del">
          <ac:chgData name="Hagen, Erik" userId="21bbe2ec-0a78-4d08-a98f-74e919d393dd" providerId="ADAL" clId="{92265391-4962-4734-9781-757AAAC1CAE6}" dt="2022-01-25T12:28:13.593" v="1637" actId="478"/>
          <ac:spMkLst>
            <pc:docMk/>
            <pc:sldMk cId="2382470967" sldId="29775"/>
            <ac:spMk id="3" creationId="{99C0B2CC-05BA-411C-AC72-9059AF797AB1}"/>
          </ac:spMkLst>
        </pc:spChg>
        <pc:spChg chg="mod">
          <ac:chgData name="Hagen, Erik" userId="21bbe2ec-0a78-4d08-a98f-74e919d393dd" providerId="ADAL" clId="{92265391-4962-4734-9781-757AAAC1CAE6}" dt="2022-01-25T23:47:48.586" v="6474" actId="20577"/>
          <ac:spMkLst>
            <pc:docMk/>
            <pc:sldMk cId="2382470967" sldId="29775"/>
            <ac:spMk id="4" creationId="{A48260AA-D134-49BC-8572-913B62987D32}"/>
          </ac:spMkLst>
        </pc:spChg>
        <pc:picChg chg="add mod">
          <ac:chgData name="Hagen, Erik" userId="21bbe2ec-0a78-4d08-a98f-74e919d393dd" providerId="ADAL" clId="{92265391-4962-4734-9781-757AAAC1CAE6}" dt="2022-01-25T17:12:24.759" v="3161" actId="14100"/>
          <ac:picMkLst>
            <pc:docMk/>
            <pc:sldMk cId="2382470967" sldId="29775"/>
            <ac:picMk id="6" creationId="{59D47D58-37BC-4D53-A40E-F446244366B1}"/>
          </ac:picMkLst>
        </pc:picChg>
      </pc:sldChg>
      <pc:sldChg chg="add del ord">
        <pc:chgData name="Hagen, Erik" userId="21bbe2ec-0a78-4d08-a98f-74e919d393dd" providerId="ADAL" clId="{92265391-4962-4734-9781-757AAAC1CAE6}" dt="2022-01-25T15:11:34.452" v="2415" actId="47"/>
        <pc:sldMkLst>
          <pc:docMk/>
          <pc:sldMk cId="1713533426" sldId="29776"/>
        </pc:sldMkLst>
      </pc:sldChg>
      <pc:sldChg chg="add">
        <pc:chgData name="Hagen, Erik" userId="21bbe2ec-0a78-4d08-a98f-74e919d393dd" providerId="ADAL" clId="{92265391-4962-4734-9781-757AAAC1CAE6}" dt="2022-01-25T15:11:36.782" v="2416"/>
        <pc:sldMkLst>
          <pc:docMk/>
          <pc:sldMk cId="2075580951" sldId="29776"/>
        </pc:sldMkLst>
      </pc:sldChg>
      <pc:sldChg chg="addSp delSp modSp add del mod">
        <pc:chgData name="Hagen, Erik" userId="21bbe2ec-0a78-4d08-a98f-74e919d393dd" providerId="ADAL" clId="{92265391-4962-4734-9781-757AAAC1CAE6}" dt="2022-01-25T19:36:12.617" v="4489" actId="47"/>
        <pc:sldMkLst>
          <pc:docMk/>
          <pc:sldMk cId="696128856" sldId="29777"/>
        </pc:sldMkLst>
        <pc:spChg chg="mod">
          <ac:chgData name="Hagen, Erik" userId="21bbe2ec-0a78-4d08-a98f-74e919d393dd" providerId="ADAL" clId="{92265391-4962-4734-9781-757AAAC1CAE6}" dt="2022-01-25T19:27:26.508" v="4190"/>
          <ac:spMkLst>
            <pc:docMk/>
            <pc:sldMk cId="696128856" sldId="29777"/>
            <ac:spMk id="3" creationId="{B28B22FB-116B-42BF-894F-3A6B4435032D}"/>
          </ac:spMkLst>
        </pc:spChg>
        <pc:graphicFrameChg chg="add del modGraphic">
          <ac:chgData name="Hagen, Erik" userId="21bbe2ec-0a78-4d08-a98f-74e919d393dd" providerId="ADAL" clId="{92265391-4962-4734-9781-757AAAC1CAE6}" dt="2022-01-25T14:12:39.257" v="1722" actId="27309"/>
          <ac:graphicFrameMkLst>
            <pc:docMk/>
            <pc:sldMk cId="696128856" sldId="29777"/>
            <ac:graphicFrameMk id="4" creationId="{9CD0C5CD-4B5B-49B1-9BBC-B3AB17F0A611}"/>
          </ac:graphicFrameMkLst>
        </pc:graphicFrameChg>
      </pc:sldChg>
      <pc:sldChg chg="modSp add mod">
        <pc:chgData name="Hagen, Erik" userId="21bbe2ec-0a78-4d08-a98f-74e919d393dd" providerId="ADAL" clId="{92265391-4962-4734-9781-757AAAC1CAE6}" dt="2022-01-25T21:49:15.656" v="5539" actId="20577"/>
        <pc:sldMkLst>
          <pc:docMk/>
          <pc:sldMk cId="4017067570" sldId="29777"/>
        </pc:sldMkLst>
        <pc:spChg chg="mod">
          <ac:chgData name="Hagen, Erik" userId="21bbe2ec-0a78-4d08-a98f-74e919d393dd" providerId="ADAL" clId="{92265391-4962-4734-9781-757AAAC1CAE6}" dt="2022-01-25T21:49:15.656" v="5539" actId="20577"/>
          <ac:spMkLst>
            <pc:docMk/>
            <pc:sldMk cId="4017067570" sldId="29777"/>
            <ac:spMk id="3" creationId="{B28B22FB-116B-42BF-894F-3A6B4435032D}"/>
          </ac:spMkLst>
        </pc:spChg>
      </pc:sldChg>
      <pc:sldChg chg="modSp add mod">
        <pc:chgData name="Hagen, Erik" userId="21bbe2ec-0a78-4d08-a98f-74e919d393dd" providerId="ADAL" clId="{92265391-4962-4734-9781-757AAAC1CAE6}" dt="2022-01-26T00:11:00.501" v="6927" actId="20577"/>
        <pc:sldMkLst>
          <pc:docMk/>
          <pc:sldMk cId="382403324" sldId="29778"/>
        </pc:sldMkLst>
        <pc:spChg chg="mod">
          <ac:chgData name="Hagen, Erik" userId="21bbe2ec-0a78-4d08-a98f-74e919d393dd" providerId="ADAL" clId="{92265391-4962-4734-9781-757AAAC1CAE6}" dt="2022-01-25T19:46:16.614" v="4555" actId="20577"/>
          <ac:spMkLst>
            <pc:docMk/>
            <pc:sldMk cId="382403324" sldId="29778"/>
            <ac:spMk id="5" creationId="{8BF84853-3C90-4E3A-A5C2-C99E9EA187BF}"/>
          </ac:spMkLst>
        </pc:spChg>
        <pc:spChg chg="mod">
          <ac:chgData name="Hagen, Erik" userId="21bbe2ec-0a78-4d08-a98f-74e919d393dd" providerId="ADAL" clId="{92265391-4962-4734-9781-757AAAC1CAE6}" dt="2022-01-26T00:11:00.501" v="6927" actId="20577"/>
          <ac:spMkLst>
            <pc:docMk/>
            <pc:sldMk cId="382403324" sldId="29778"/>
            <ac:spMk id="6" creationId="{B4E7F0AD-C2C8-4A1D-A45E-6540BF30C7EF}"/>
          </ac:spMkLst>
        </pc:spChg>
      </pc:sldChg>
      <pc:sldChg chg="addSp delSp modSp new mod ord modAnim">
        <pc:chgData name="Hagen, Erik" userId="21bbe2ec-0a78-4d08-a98f-74e919d393dd" providerId="ADAL" clId="{92265391-4962-4734-9781-757AAAC1CAE6}" dt="2022-01-25T23:10:42.567" v="6214" actId="12"/>
        <pc:sldMkLst>
          <pc:docMk/>
          <pc:sldMk cId="61478037" sldId="29779"/>
        </pc:sldMkLst>
        <pc:spChg chg="mod">
          <ac:chgData name="Hagen, Erik" userId="21bbe2ec-0a78-4d08-a98f-74e919d393dd" providerId="ADAL" clId="{92265391-4962-4734-9781-757AAAC1CAE6}" dt="2022-01-25T23:10:42.567" v="6214" actId="12"/>
          <ac:spMkLst>
            <pc:docMk/>
            <pc:sldMk cId="61478037" sldId="29779"/>
            <ac:spMk id="2" creationId="{EDBF3A50-93C7-4248-B423-43DA86D3F3BD}"/>
          </ac:spMkLst>
        </pc:spChg>
        <pc:spChg chg="add del">
          <ac:chgData name="Hagen, Erik" userId="21bbe2ec-0a78-4d08-a98f-74e919d393dd" providerId="ADAL" clId="{92265391-4962-4734-9781-757AAAC1CAE6}" dt="2022-01-25T15:14:44.439" v="2528" actId="478"/>
          <ac:spMkLst>
            <pc:docMk/>
            <pc:sldMk cId="61478037" sldId="29779"/>
            <ac:spMk id="3" creationId="{5E28CF70-1FB5-4CF8-92AF-2B0703B75263}"/>
          </ac:spMkLst>
        </pc:spChg>
        <pc:spChg chg="mod">
          <ac:chgData name="Hagen, Erik" userId="21bbe2ec-0a78-4d08-a98f-74e919d393dd" providerId="ADAL" clId="{92265391-4962-4734-9781-757AAAC1CAE6}" dt="2022-01-25T21:21:31.403" v="5294" actId="20577"/>
          <ac:spMkLst>
            <pc:docMk/>
            <pc:sldMk cId="61478037" sldId="29779"/>
            <ac:spMk id="4" creationId="{2D8F493B-7E88-4DF1-92B1-71A3B217EEED}"/>
          </ac:spMkLst>
        </pc:spChg>
      </pc:sldChg>
      <pc:sldChg chg="addSp delSp modSp add mod ord modAnim">
        <pc:chgData name="Hagen, Erik" userId="21bbe2ec-0a78-4d08-a98f-74e919d393dd" providerId="ADAL" clId="{92265391-4962-4734-9781-757AAAC1CAE6}" dt="2022-01-25T23:30:35.957" v="6283" actId="1076"/>
        <pc:sldMkLst>
          <pc:docMk/>
          <pc:sldMk cId="3146953357" sldId="29780"/>
        </pc:sldMkLst>
        <pc:spChg chg="del mod">
          <ac:chgData name="Hagen, Erik" userId="21bbe2ec-0a78-4d08-a98f-74e919d393dd" providerId="ADAL" clId="{92265391-4962-4734-9781-757AAAC1CAE6}" dt="2022-01-25T16:39:57.968" v="3093" actId="478"/>
          <ac:spMkLst>
            <pc:docMk/>
            <pc:sldMk cId="3146953357" sldId="29780"/>
            <ac:spMk id="2" creationId="{EDBF3A50-93C7-4248-B423-43DA86D3F3BD}"/>
          </ac:spMkLst>
        </pc:spChg>
        <pc:spChg chg="mod">
          <ac:chgData name="Hagen, Erik" userId="21bbe2ec-0a78-4d08-a98f-74e919d393dd" providerId="ADAL" clId="{92265391-4962-4734-9781-757AAAC1CAE6}" dt="2022-01-25T22:28:48.709" v="5847" actId="20577"/>
          <ac:spMkLst>
            <pc:docMk/>
            <pc:sldMk cId="3146953357" sldId="29780"/>
            <ac:spMk id="4" creationId="{2D8F493B-7E88-4DF1-92B1-71A3B217EEED}"/>
          </ac:spMkLst>
        </pc:spChg>
        <pc:spChg chg="add mod">
          <ac:chgData name="Hagen, Erik" userId="21bbe2ec-0a78-4d08-a98f-74e919d393dd" providerId="ADAL" clId="{92265391-4962-4734-9781-757AAAC1CAE6}" dt="2022-01-25T22:28:29.166" v="5839" actId="1076"/>
          <ac:spMkLst>
            <pc:docMk/>
            <pc:sldMk cId="3146953357" sldId="29780"/>
            <ac:spMk id="18" creationId="{22D23D89-FBAE-49C7-A849-0F1E60E9EDB9}"/>
          </ac:spMkLst>
        </pc:spChg>
        <pc:spChg chg="add mod">
          <ac:chgData name="Hagen, Erik" userId="21bbe2ec-0a78-4d08-a98f-74e919d393dd" providerId="ADAL" clId="{92265391-4962-4734-9781-757AAAC1CAE6}" dt="2022-01-25T22:52:17.062" v="6011" actId="1076"/>
          <ac:spMkLst>
            <pc:docMk/>
            <pc:sldMk cId="3146953357" sldId="29780"/>
            <ac:spMk id="19" creationId="{1E100278-C6AD-4224-9A1C-C2B49F230DF5}"/>
          </ac:spMkLst>
        </pc:spChg>
        <pc:picChg chg="add mod">
          <ac:chgData name="Hagen, Erik" userId="21bbe2ec-0a78-4d08-a98f-74e919d393dd" providerId="ADAL" clId="{92265391-4962-4734-9781-757AAAC1CAE6}" dt="2022-01-25T16:49:40.358" v="3125" actId="1076"/>
          <ac:picMkLst>
            <pc:docMk/>
            <pc:sldMk cId="3146953357" sldId="29780"/>
            <ac:picMk id="5" creationId="{3DAC360A-CF1A-44F2-9E20-69D9C78820D7}"/>
          </ac:picMkLst>
        </pc:picChg>
        <pc:picChg chg="add mod">
          <ac:chgData name="Hagen, Erik" userId="21bbe2ec-0a78-4d08-a98f-74e919d393dd" providerId="ADAL" clId="{92265391-4962-4734-9781-757AAAC1CAE6}" dt="2022-01-25T22:28:05.571" v="5833" actId="1076"/>
          <ac:picMkLst>
            <pc:docMk/>
            <pc:sldMk cId="3146953357" sldId="29780"/>
            <ac:picMk id="7" creationId="{0EF7C8B2-90D9-4019-8578-C84A49937C93}"/>
          </ac:picMkLst>
        </pc:picChg>
        <pc:picChg chg="add mod">
          <ac:chgData name="Hagen, Erik" userId="21bbe2ec-0a78-4d08-a98f-74e919d393dd" providerId="ADAL" clId="{92265391-4962-4734-9781-757AAAC1CAE6}" dt="2022-01-25T16:49:55.952" v="3129" actId="1076"/>
          <ac:picMkLst>
            <pc:docMk/>
            <pc:sldMk cId="3146953357" sldId="29780"/>
            <ac:picMk id="9" creationId="{F5FB385E-57F0-4891-BB3A-22DCF65AAFB2}"/>
          </ac:picMkLst>
        </pc:picChg>
        <pc:picChg chg="add mod">
          <ac:chgData name="Hagen, Erik" userId="21bbe2ec-0a78-4d08-a98f-74e919d393dd" providerId="ADAL" clId="{92265391-4962-4734-9781-757AAAC1CAE6}" dt="2022-01-25T16:50:05.345" v="3131" actId="1076"/>
          <ac:picMkLst>
            <pc:docMk/>
            <pc:sldMk cId="3146953357" sldId="29780"/>
            <ac:picMk id="11" creationId="{B4946421-7C19-4F5E-A3B8-024113A0970F}"/>
          </ac:picMkLst>
        </pc:picChg>
        <pc:picChg chg="add mod">
          <ac:chgData name="Hagen, Erik" userId="21bbe2ec-0a78-4d08-a98f-74e919d393dd" providerId="ADAL" clId="{92265391-4962-4734-9781-757AAAC1CAE6}" dt="2022-01-25T16:50:57.202" v="3141" actId="1076"/>
          <ac:picMkLst>
            <pc:docMk/>
            <pc:sldMk cId="3146953357" sldId="29780"/>
            <ac:picMk id="13" creationId="{5812A317-0C25-47D7-B67C-6239B13622C3}"/>
          </ac:picMkLst>
        </pc:picChg>
        <pc:picChg chg="add del mod">
          <ac:chgData name="Hagen, Erik" userId="21bbe2ec-0a78-4d08-a98f-74e919d393dd" providerId="ADAL" clId="{92265391-4962-4734-9781-757AAAC1CAE6}" dt="2022-01-25T16:45:47.981" v="3112" actId="478"/>
          <ac:picMkLst>
            <pc:docMk/>
            <pc:sldMk cId="3146953357" sldId="29780"/>
            <ac:picMk id="15" creationId="{C9904CED-E7CC-4B24-B2C6-FD5CA0146BA2}"/>
          </ac:picMkLst>
        </pc:picChg>
        <pc:picChg chg="add mod">
          <ac:chgData name="Hagen, Erik" userId="21bbe2ec-0a78-4d08-a98f-74e919d393dd" providerId="ADAL" clId="{92265391-4962-4734-9781-757AAAC1CAE6}" dt="2022-01-25T16:49:47.132" v="3126" actId="1076"/>
          <ac:picMkLst>
            <pc:docMk/>
            <pc:sldMk cId="3146953357" sldId="29780"/>
            <ac:picMk id="17" creationId="{3B1F81EC-185B-4375-B29D-31DB8989DE11}"/>
          </ac:picMkLst>
        </pc:picChg>
        <pc:picChg chg="add mod">
          <ac:chgData name="Hagen, Erik" userId="21bbe2ec-0a78-4d08-a98f-74e919d393dd" providerId="ADAL" clId="{92265391-4962-4734-9781-757AAAC1CAE6}" dt="2022-01-25T23:30:35.957" v="6283" actId="1076"/>
          <ac:picMkLst>
            <pc:docMk/>
            <pc:sldMk cId="3146953357" sldId="29780"/>
            <ac:picMk id="16386" creationId="{FEFDA2B6-DAC7-4B86-827B-F7C2AE9086C9}"/>
          </ac:picMkLst>
        </pc:picChg>
      </pc:sldChg>
      <pc:sldChg chg="modSp add mod">
        <pc:chgData name="Hagen, Erik" userId="21bbe2ec-0a78-4d08-a98f-74e919d393dd" providerId="ADAL" clId="{92265391-4962-4734-9781-757AAAC1CAE6}" dt="2022-01-25T15:36:59.408" v="3012" actId="20577"/>
        <pc:sldMkLst>
          <pc:docMk/>
          <pc:sldMk cId="2747842843" sldId="29781"/>
        </pc:sldMkLst>
        <pc:spChg chg="mod">
          <ac:chgData name="Hagen, Erik" userId="21bbe2ec-0a78-4d08-a98f-74e919d393dd" providerId="ADAL" clId="{92265391-4962-4734-9781-757AAAC1CAE6}" dt="2022-01-25T15:36:59.408" v="3012" actId="20577"/>
          <ac:spMkLst>
            <pc:docMk/>
            <pc:sldMk cId="2747842843" sldId="29781"/>
            <ac:spMk id="3" creationId="{B28B22FB-116B-42BF-894F-3A6B4435032D}"/>
          </ac:spMkLst>
        </pc:spChg>
      </pc:sldChg>
      <pc:sldChg chg="modSp add mod">
        <pc:chgData name="Hagen, Erik" userId="21bbe2ec-0a78-4d08-a98f-74e919d393dd" providerId="ADAL" clId="{92265391-4962-4734-9781-757AAAC1CAE6}" dt="2022-01-25T15:37:30.011" v="3013"/>
        <pc:sldMkLst>
          <pc:docMk/>
          <pc:sldMk cId="1263754384" sldId="29782"/>
        </pc:sldMkLst>
        <pc:spChg chg="mod">
          <ac:chgData name="Hagen, Erik" userId="21bbe2ec-0a78-4d08-a98f-74e919d393dd" providerId="ADAL" clId="{92265391-4962-4734-9781-757AAAC1CAE6}" dt="2022-01-25T15:37:30.011" v="3013"/>
          <ac:spMkLst>
            <pc:docMk/>
            <pc:sldMk cId="1263754384" sldId="29782"/>
            <ac:spMk id="3" creationId="{B28B22FB-116B-42BF-894F-3A6B4435032D}"/>
          </ac:spMkLst>
        </pc:spChg>
      </pc:sldChg>
      <pc:sldChg chg="addSp delSp modSp new del mod">
        <pc:chgData name="Hagen, Erik" userId="21bbe2ec-0a78-4d08-a98f-74e919d393dd" providerId="ADAL" clId="{92265391-4962-4734-9781-757AAAC1CAE6}" dt="2022-01-25T20:35:17.705" v="4906" actId="47"/>
        <pc:sldMkLst>
          <pc:docMk/>
          <pc:sldMk cId="298528716" sldId="29783"/>
        </pc:sldMkLst>
        <pc:spChg chg="del mod">
          <ac:chgData name="Hagen, Erik" userId="21bbe2ec-0a78-4d08-a98f-74e919d393dd" providerId="ADAL" clId="{92265391-4962-4734-9781-757AAAC1CAE6}" dt="2022-01-25T18:51:52.891" v="3785" actId="478"/>
          <ac:spMkLst>
            <pc:docMk/>
            <pc:sldMk cId="298528716" sldId="29783"/>
            <ac:spMk id="2" creationId="{BACC7012-E2F2-4EE8-ACB4-6A32C4CBEEF4}"/>
          </ac:spMkLst>
        </pc:spChg>
        <pc:spChg chg="del">
          <ac:chgData name="Hagen, Erik" userId="21bbe2ec-0a78-4d08-a98f-74e919d393dd" providerId="ADAL" clId="{92265391-4962-4734-9781-757AAAC1CAE6}" dt="2022-01-25T15:38:48.306" v="3048" actId="478"/>
          <ac:spMkLst>
            <pc:docMk/>
            <pc:sldMk cId="298528716" sldId="29783"/>
            <ac:spMk id="3" creationId="{7BF4F851-B46B-4A77-A1F8-1D200658F311}"/>
          </ac:spMkLst>
        </pc:spChg>
        <pc:spChg chg="mod">
          <ac:chgData name="Hagen, Erik" userId="21bbe2ec-0a78-4d08-a98f-74e919d393dd" providerId="ADAL" clId="{92265391-4962-4734-9781-757AAAC1CAE6}" dt="2022-01-25T15:38:43.843" v="3047" actId="20577"/>
          <ac:spMkLst>
            <pc:docMk/>
            <pc:sldMk cId="298528716" sldId="29783"/>
            <ac:spMk id="4" creationId="{85A1A966-515F-493E-8AC8-701B417D7123}"/>
          </ac:spMkLst>
        </pc:spChg>
        <pc:picChg chg="add mod">
          <ac:chgData name="Hagen, Erik" userId="21bbe2ec-0a78-4d08-a98f-74e919d393dd" providerId="ADAL" clId="{92265391-4962-4734-9781-757AAAC1CAE6}" dt="2022-01-25T18:52:10.838" v="3788" actId="14100"/>
          <ac:picMkLst>
            <pc:docMk/>
            <pc:sldMk cId="298528716" sldId="29783"/>
            <ac:picMk id="8" creationId="{535E1187-98E5-4049-8F78-96DA165DE9A6}"/>
          </ac:picMkLst>
        </pc:picChg>
      </pc:sldChg>
      <pc:sldChg chg="add del">
        <pc:chgData name="Hagen, Erik" userId="21bbe2ec-0a78-4d08-a98f-74e919d393dd" providerId="ADAL" clId="{92265391-4962-4734-9781-757AAAC1CAE6}" dt="2022-01-25T21:20:20.423" v="5282" actId="47"/>
        <pc:sldMkLst>
          <pc:docMk/>
          <pc:sldMk cId="718024691" sldId="29783"/>
        </pc:sldMkLst>
      </pc:sldChg>
      <pc:sldChg chg="addSp delSp modSp add mod delAnim modAnim modNotesTx">
        <pc:chgData name="Hagen, Erik" userId="21bbe2ec-0a78-4d08-a98f-74e919d393dd" providerId="ADAL" clId="{92265391-4962-4734-9781-757AAAC1CAE6}" dt="2022-01-26T10:19:32.581" v="7366" actId="9405"/>
        <pc:sldMkLst>
          <pc:docMk/>
          <pc:sldMk cId="759991511" sldId="29783"/>
        </pc:sldMkLst>
        <pc:spChg chg="add mod">
          <ac:chgData name="Hagen, Erik" userId="21bbe2ec-0a78-4d08-a98f-74e919d393dd" providerId="ADAL" clId="{92265391-4962-4734-9781-757AAAC1CAE6}" dt="2022-01-25T21:24:20.772" v="5407" actId="207"/>
          <ac:spMkLst>
            <pc:docMk/>
            <pc:sldMk cId="759991511" sldId="29783"/>
            <ac:spMk id="2" creationId="{D3A6A58C-1E5C-44C5-953F-F065B74B8DB4}"/>
          </ac:spMkLst>
        </pc:spChg>
        <pc:spChg chg="add mod">
          <ac:chgData name="Hagen, Erik" userId="21bbe2ec-0a78-4d08-a98f-74e919d393dd" providerId="ADAL" clId="{92265391-4962-4734-9781-757AAAC1CAE6}" dt="2022-01-25T21:25:17.223" v="5423" actId="1076"/>
          <ac:spMkLst>
            <pc:docMk/>
            <pc:sldMk cId="759991511" sldId="29783"/>
            <ac:spMk id="3" creationId="{3090ABD1-CAB1-4914-9C0E-D6930F9B7B4D}"/>
          </ac:spMkLst>
        </pc:spChg>
        <pc:spChg chg="mod">
          <ac:chgData name="Hagen, Erik" userId="21bbe2ec-0a78-4d08-a98f-74e919d393dd" providerId="ADAL" clId="{92265391-4962-4734-9781-757AAAC1CAE6}" dt="2022-01-25T22:11:18.421" v="5731"/>
          <ac:spMkLst>
            <pc:docMk/>
            <pc:sldMk cId="759991511" sldId="29783"/>
            <ac:spMk id="4" creationId="{85A1A966-515F-493E-8AC8-701B417D7123}"/>
          </ac:spMkLst>
        </pc:spChg>
        <pc:spChg chg="add del mod">
          <ac:chgData name="Hagen, Erik" userId="21bbe2ec-0a78-4d08-a98f-74e919d393dd" providerId="ADAL" clId="{92265391-4962-4734-9781-757AAAC1CAE6}" dt="2022-01-26T08:36:40.932" v="6985" actId="478"/>
          <ac:spMkLst>
            <pc:docMk/>
            <pc:sldMk cId="759991511" sldId="29783"/>
            <ac:spMk id="6" creationId="{A0BB01BE-7EDC-4D1D-BF5B-B5822D958A7A}"/>
          </ac:spMkLst>
        </pc:spChg>
        <pc:picChg chg="mod">
          <ac:chgData name="Hagen, Erik" userId="21bbe2ec-0a78-4d08-a98f-74e919d393dd" providerId="ADAL" clId="{92265391-4962-4734-9781-757AAAC1CAE6}" dt="2022-01-25T21:22:55.904" v="5296" actId="1076"/>
          <ac:picMkLst>
            <pc:docMk/>
            <pc:sldMk cId="759991511" sldId="29783"/>
            <ac:picMk id="8" creationId="{535E1187-98E5-4049-8F78-96DA165DE9A6}"/>
          </ac:picMkLst>
        </pc:picChg>
        <pc:inkChg chg="add">
          <ac:chgData name="Hagen, Erik" userId="21bbe2ec-0a78-4d08-a98f-74e919d393dd" providerId="ADAL" clId="{92265391-4962-4734-9781-757AAAC1CAE6}" dt="2022-01-25T23:15:05.358" v="6219" actId="9405"/>
          <ac:inkMkLst>
            <pc:docMk/>
            <pc:sldMk cId="759991511" sldId="29783"/>
            <ac:inkMk id="5" creationId="{BDBFA6D0-E79F-47C2-8095-45516797A4EF}"/>
          </ac:inkMkLst>
        </pc:inkChg>
        <pc:inkChg chg="add">
          <ac:chgData name="Hagen, Erik" userId="21bbe2ec-0a78-4d08-a98f-74e919d393dd" providerId="ADAL" clId="{92265391-4962-4734-9781-757AAAC1CAE6}" dt="2022-01-26T08:35:25.264" v="6983" actId="9405"/>
          <ac:inkMkLst>
            <pc:docMk/>
            <pc:sldMk cId="759991511" sldId="29783"/>
            <ac:inkMk id="7" creationId="{A83FDB35-1EFC-439E-BC07-0E1BCF47D50A}"/>
          </ac:inkMkLst>
        </pc:inkChg>
        <pc:inkChg chg="add del">
          <ac:chgData name="Hagen, Erik" userId="21bbe2ec-0a78-4d08-a98f-74e919d393dd" providerId="ADAL" clId="{92265391-4962-4734-9781-757AAAC1CAE6}" dt="2022-01-26T08:36:46.181" v="6986" actId="478"/>
          <ac:inkMkLst>
            <pc:docMk/>
            <pc:sldMk cId="759991511" sldId="29783"/>
            <ac:inkMk id="9" creationId="{44C2E052-F320-4E35-814E-C96C89F56E48}"/>
          </ac:inkMkLst>
        </pc:inkChg>
        <pc:inkChg chg="add">
          <ac:chgData name="Hagen, Erik" userId="21bbe2ec-0a78-4d08-a98f-74e919d393dd" providerId="ADAL" clId="{92265391-4962-4734-9781-757AAAC1CAE6}" dt="2022-01-26T10:19:32.581" v="7366" actId="9405"/>
          <ac:inkMkLst>
            <pc:docMk/>
            <pc:sldMk cId="759991511" sldId="29783"/>
            <ac:inkMk id="10" creationId="{A25241A3-D4B0-4AEE-BF30-90585C0BB240}"/>
          </ac:inkMkLst>
        </pc:inkChg>
      </pc:sldChg>
      <pc:sldChg chg="add del">
        <pc:chgData name="Hagen, Erik" userId="21bbe2ec-0a78-4d08-a98f-74e919d393dd" providerId="ADAL" clId="{92265391-4962-4734-9781-757AAAC1CAE6}" dt="2022-01-25T20:36:09.117" v="4910" actId="47"/>
        <pc:sldMkLst>
          <pc:docMk/>
          <pc:sldMk cId="1884608339" sldId="29783"/>
        </pc:sldMkLst>
      </pc:sldChg>
      <pc:sldChg chg="modSp new del mod">
        <pc:chgData name="Hagen, Erik" userId="21bbe2ec-0a78-4d08-a98f-74e919d393dd" providerId="ADAL" clId="{92265391-4962-4734-9781-757AAAC1CAE6}" dt="2022-01-25T22:34:46.206" v="5887" actId="47"/>
        <pc:sldMkLst>
          <pc:docMk/>
          <pc:sldMk cId="654470343" sldId="29784"/>
        </pc:sldMkLst>
        <pc:spChg chg="mod">
          <ac:chgData name="Hagen, Erik" userId="21bbe2ec-0a78-4d08-a98f-74e919d393dd" providerId="ADAL" clId="{92265391-4962-4734-9781-757AAAC1CAE6}" dt="2022-01-25T22:00:23.286" v="5629" actId="20577"/>
          <ac:spMkLst>
            <pc:docMk/>
            <pc:sldMk cId="654470343" sldId="29784"/>
            <ac:spMk id="4" creationId="{E4FAA94A-3724-43F3-92DF-587D73468255}"/>
          </ac:spMkLst>
        </pc:spChg>
      </pc:sldChg>
      <pc:sldChg chg="addSp delSp modSp add mod modAnim">
        <pc:chgData name="Hagen, Erik" userId="21bbe2ec-0a78-4d08-a98f-74e919d393dd" providerId="ADAL" clId="{92265391-4962-4734-9781-757AAAC1CAE6}" dt="2022-01-25T18:19:49.739" v="3414" actId="13926"/>
        <pc:sldMkLst>
          <pc:docMk/>
          <pc:sldMk cId="2885815013" sldId="29785"/>
        </pc:sldMkLst>
        <pc:spChg chg="del mod">
          <ac:chgData name="Hagen, Erik" userId="21bbe2ec-0a78-4d08-a98f-74e919d393dd" providerId="ADAL" clId="{92265391-4962-4734-9781-757AAAC1CAE6}" dt="2022-01-25T17:14:08.598" v="3178" actId="478"/>
          <ac:spMkLst>
            <pc:docMk/>
            <pc:sldMk cId="2885815013" sldId="29785"/>
            <ac:spMk id="2" creationId="{16308BE5-B5F8-4D86-8423-2C5F2DF6F8BA}"/>
          </ac:spMkLst>
        </pc:spChg>
        <pc:spChg chg="mod">
          <ac:chgData name="Hagen, Erik" userId="21bbe2ec-0a78-4d08-a98f-74e919d393dd" providerId="ADAL" clId="{92265391-4962-4734-9781-757AAAC1CAE6}" dt="2022-01-25T17:13:04.889" v="3174" actId="20577"/>
          <ac:spMkLst>
            <pc:docMk/>
            <pc:sldMk cId="2885815013" sldId="29785"/>
            <ac:spMk id="4" creationId="{A48260AA-D134-49BC-8572-913B62987D32}"/>
          </ac:spMkLst>
        </pc:spChg>
        <pc:spChg chg="add mod">
          <ac:chgData name="Hagen, Erik" userId="21bbe2ec-0a78-4d08-a98f-74e919d393dd" providerId="ADAL" clId="{92265391-4962-4734-9781-757AAAC1CAE6}" dt="2022-01-25T18:11:54.110" v="3333" actId="14100"/>
          <ac:spMkLst>
            <pc:docMk/>
            <pc:sldMk cId="2885815013" sldId="29785"/>
            <ac:spMk id="8" creationId="{8FD955EB-16F6-4421-BFD5-508BF3EFE9C2}"/>
          </ac:spMkLst>
        </pc:spChg>
        <pc:spChg chg="add mod">
          <ac:chgData name="Hagen, Erik" userId="21bbe2ec-0a78-4d08-a98f-74e919d393dd" providerId="ADAL" clId="{92265391-4962-4734-9781-757AAAC1CAE6}" dt="2022-01-25T18:12:28.530" v="3334" actId="13926"/>
          <ac:spMkLst>
            <pc:docMk/>
            <pc:sldMk cId="2885815013" sldId="29785"/>
            <ac:spMk id="12" creationId="{1555D017-685E-4041-BB9A-32785AE04900}"/>
          </ac:spMkLst>
        </pc:spChg>
        <pc:spChg chg="add mod">
          <ac:chgData name="Hagen, Erik" userId="21bbe2ec-0a78-4d08-a98f-74e919d393dd" providerId="ADAL" clId="{92265391-4962-4734-9781-757AAAC1CAE6}" dt="2022-01-25T18:12:34.705" v="3335" actId="13926"/>
          <ac:spMkLst>
            <pc:docMk/>
            <pc:sldMk cId="2885815013" sldId="29785"/>
            <ac:spMk id="14" creationId="{B80EF652-5ABD-4CD5-984F-5210D1DAC961}"/>
          </ac:spMkLst>
        </pc:spChg>
        <pc:spChg chg="add mod">
          <ac:chgData name="Hagen, Erik" userId="21bbe2ec-0a78-4d08-a98f-74e919d393dd" providerId="ADAL" clId="{92265391-4962-4734-9781-757AAAC1CAE6}" dt="2022-01-25T18:14:06.653" v="3340" actId="13926"/>
          <ac:spMkLst>
            <pc:docMk/>
            <pc:sldMk cId="2885815013" sldId="29785"/>
            <ac:spMk id="16" creationId="{47A1E588-3E8D-4D6B-884B-4994C31D458E}"/>
          </ac:spMkLst>
        </pc:spChg>
        <pc:spChg chg="add mod">
          <ac:chgData name="Hagen, Erik" userId="21bbe2ec-0a78-4d08-a98f-74e919d393dd" providerId="ADAL" clId="{92265391-4962-4734-9781-757AAAC1CAE6}" dt="2022-01-25T18:13:41.005" v="3339" actId="20577"/>
          <ac:spMkLst>
            <pc:docMk/>
            <pc:sldMk cId="2885815013" sldId="29785"/>
            <ac:spMk id="18" creationId="{17856E7A-7386-43C1-A68E-FBC3D28232C4}"/>
          </ac:spMkLst>
        </pc:spChg>
        <pc:spChg chg="add mod">
          <ac:chgData name="Hagen, Erik" userId="21bbe2ec-0a78-4d08-a98f-74e919d393dd" providerId="ADAL" clId="{92265391-4962-4734-9781-757AAAC1CAE6}" dt="2022-01-25T18:19:49.739" v="3414" actId="13926"/>
          <ac:spMkLst>
            <pc:docMk/>
            <pc:sldMk cId="2885815013" sldId="29785"/>
            <ac:spMk id="20" creationId="{9C2321F3-C935-4D7C-ADEA-F316983D1CC5}"/>
          </ac:spMkLst>
        </pc:spChg>
        <pc:spChg chg="add mod">
          <ac:chgData name="Hagen, Erik" userId="21bbe2ec-0a78-4d08-a98f-74e919d393dd" providerId="ADAL" clId="{92265391-4962-4734-9781-757AAAC1CAE6}" dt="2022-01-25T18:17:21.030" v="3411" actId="20577"/>
          <ac:spMkLst>
            <pc:docMk/>
            <pc:sldMk cId="2885815013" sldId="29785"/>
            <ac:spMk id="21" creationId="{844FC16D-7D50-4C21-8757-817C37A367E7}"/>
          </ac:spMkLst>
        </pc:spChg>
        <pc:picChg chg="add del mod">
          <ac:chgData name="Hagen, Erik" userId="21bbe2ec-0a78-4d08-a98f-74e919d393dd" providerId="ADAL" clId="{92265391-4962-4734-9781-757AAAC1CAE6}" dt="2022-01-25T17:18:07.716" v="3196" actId="478"/>
          <ac:picMkLst>
            <pc:docMk/>
            <pc:sldMk cId="2885815013" sldId="29785"/>
            <ac:picMk id="5" creationId="{DD067FE2-B584-4ADF-85D5-72076FEF0740}"/>
          </ac:picMkLst>
        </pc:picChg>
        <pc:picChg chg="del">
          <ac:chgData name="Hagen, Erik" userId="21bbe2ec-0a78-4d08-a98f-74e919d393dd" providerId="ADAL" clId="{92265391-4962-4734-9781-757AAAC1CAE6}" dt="2022-01-25T17:13:07.786" v="3175" actId="478"/>
          <ac:picMkLst>
            <pc:docMk/>
            <pc:sldMk cId="2885815013" sldId="29785"/>
            <ac:picMk id="6" creationId="{59D47D58-37BC-4D53-A40E-F446244366B1}"/>
          </ac:picMkLst>
        </pc:picChg>
        <pc:picChg chg="add mod">
          <ac:chgData name="Hagen, Erik" userId="21bbe2ec-0a78-4d08-a98f-74e919d393dd" providerId="ADAL" clId="{92265391-4962-4734-9781-757AAAC1CAE6}" dt="2022-01-25T18:11:21.513" v="3326" actId="1076"/>
          <ac:picMkLst>
            <pc:docMk/>
            <pc:sldMk cId="2885815013" sldId="29785"/>
            <ac:picMk id="10" creationId="{BB942582-332F-45A3-ABE4-7B5553AD6B1E}"/>
          </ac:picMkLst>
        </pc:picChg>
      </pc:sldChg>
      <pc:sldChg chg="addSp delSp modSp new mod ord">
        <pc:chgData name="Hagen, Erik" userId="21bbe2ec-0a78-4d08-a98f-74e919d393dd" providerId="ADAL" clId="{92265391-4962-4734-9781-757AAAC1CAE6}" dt="2022-01-26T08:27:31.193" v="6930"/>
        <pc:sldMkLst>
          <pc:docMk/>
          <pc:sldMk cId="3871309473" sldId="29786"/>
        </pc:sldMkLst>
        <pc:spChg chg="del">
          <ac:chgData name="Hagen, Erik" userId="21bbe2ec-0a78-4d08-a98f-74e919d393dd" providerId="ADAL" clId="{92265391-4962-4734-9781-757AAAC1CAE6}" dt="2022-01-25T18:26:50.887" v="3432" actId="478"/>
          <ac:spMkLst>
            <pc:docMk/>
            <pc:sldMk cId="3871309473" sldId="29786"/>
            <ac:spMk id="2" creationId="{70D23C59-3897-401C-81CC-E872AFD75FF1}"/>
          </ac:spMkLst>
        </pc:spChg>
        <pc:spChg chg="del">
          <ac:chgData name="Hagen, Erik" userId="21bbe2ec-0a78-4d08-a98f-74e919d393dd" providerId="ADAL" clId="{92265391-4962-4734-9781-757AAAC1CAE6}" dt="2022-01-25T18:26:52.827" v="3433" actId="478"/>
          <ac:spMkLst>
            <pc:docMk/>
            <pc:sldMk cId="3871309473" sldId="29786"/>
            <ac:spMk id="3" creationId="{C8F8280E-A00E-4C23-B1D7-DAF581693F2F}"/>
          </ac:spMkLst>
        </pc:spChg>
        <pc:spChg chg="mod">
          <ac:chgData name="Hagen, Erik" userId="21bbe2ec-0a78-4d08-a98f-74e919d393dd" providerId="ADAL" clId="{92265391-4962-4734-9781-757AAAC1CAE6}" dt="2022-01-25T18:41:53.470" v="3557" actId="20577"/>
          <ac:spMkLst>
            <pc:docMk/>
            <pc:sldMk cId="3871309473" sldId="29786"/>
            <ac:spMk id="4" creationId="{C7C987C9-721A-4F4C-8E03-00FB1E6D1E1C}"/>
          </ac:spMkLst>
        </pc:spChg>
        <pc:spChg chg="add mod">
          <ac:chgData name="Hagen, Erik" userId="21bbe2ec-0a78-4d08-a98f-74e919d393dd" providerId="ADAL" clId="{92265391-4962-4734-9781-757AAAC1CAE6}" dt="2022-01-25T22:34:29.291" v="5886" actId="20577"/>
          <ac:spMkLst>
            <pc:docMk/>
            <pc:sldMk cId="3871309473" sldId="29786"/>
            <ac:spMk id="8" creationId="{082484AE-81D5-481B-B472-3434960BEF47}"/>
          </ac:spMkLst>
        </pc:spChg>
        <pc:picChg chg="add del mod">
          <ac:chgData name="Hagen, Erik" userId="21bbe2ec-0a78-4d08-a98f-74e919d393dd" providerId="ADAL" clId="{92265391-4962-4734-9781-757AAAC1CAE6}" dt="2022-01-25T18:33:56.781" v="3497" actId="478"/>
          <ac:picMkLst>
            <pc:docMk/>
            <pc:sldMk cId="3871309473" sldId="29786"/>
            <ac:picMk id="6" creationId="{B36C9CC8-6376-4FEC-8ED8-4C1AFB0269C4}"/>
          </ac:picMkLst>
        </pc:picChg>
        <pc:picChg chg="add mod">
          <ac:chgData name="Hagen, Erik" userId="21bbe2ec-0a78-4d08-a98f-74e919d393dd" providerId="ADAL" clId="{92265391-4962-4734-9781-757AAAC1CAE6}" dt="2022-01-25T18:42:11.450" v="3561" actId="1076"/>
          <ac:picMkLst>
            <pc:docMk/>
            <pc:sldMk cId="3871309473" sldId="29786"/>
            <ac:picMk id="10" creationId="{13481D1A-DB9F-478E-A22C-4A34ABC7DCC2}"/>
          </ac:picMkLst>
        </pc:picChg>
        <pc:picChg chg="add del mod">
          <ac:chgData name="Hagen, Erik" userId="21bbe2ec-0a78-4d08-a98f-74e919d393dd" providerId="ADAL" clId="{92265391-4962-4734-9781-757AAAC1CAE6}" dt="2022-01-25T18:40:39.525" v="3530" actId="478"/>
          <ac:picMkLst>
            <pc:docMk/>
            <pc:sldMk cId="3871309473" sldId="29786"/>
            <ac:picMk id="11" creationId="{62F9205F-F6E3-41CC-8E87-218A25557897}"/>
          </ac:picMkLst>
        </pc:picChg>
      </pc:sldChg>
      <pc:sldChg chg="addSp delSp modSp add del mod ord">
        <pc:chgData name="Hagen, Erik" userId="21bbe2ec-0a78-4d08-a98f-74e919d393dd" providerId="ADAL" clId="{92265391-4962-4734-9781-757AAAC1CAE6}" dt="2022-01-25T20:35:17.705" v="4906" actId="47"/>
        <pc:sldMkLst>
          <pc:docMk/>
          <pc:sldMk cId="2242916174" sldId="29787"/>
        </pc:sldMkLst>
        <pc:picChg chg="add mod">
          <ac:chgData name="Hagen, Erik" userId="21bbe2ec-0a78-4d08-a98f-74e919d393dd" providerId="ADAL" clId="{92265391-4962-4734-9781-757AAAC1CAE6}" dt="2022-01-25T19:41:08.054" v="4546" actId="14100"/>
          <ac:picMkLst>
            <pc:docMk/>
            <pc:sldMk cId="2242916174" sldId="29787"/>
            <ac:picMk id="3" creationId="{6EDE3D70-869C-437B-9595-B44851364E54}"/>
          </ac:picMkLst>
        </pc:picChg>
        <pc:picChg chg="del">
          <ac:chgData name="Hagen, Erik" userId="21bbe2ec-0a78-4d08-a98f-74e919d393dd" providerId="ADAL" clId="{92265391-4962-4734-9781-757AAAC1CAE6}" dt="2022-01-25T18:53:30.908" v="3790" actId="478"/>
          <ac:picMkLst>
            <pc:docMk/>
            <pc:sldMk cId="2242916174" sldId="29787"/>
            <ac:picMk id="8" creationId="{535E1187-98E5-4049-8F78-96DA165DE9A6}"/>
          </ac:picMkLst>
        </pc:picChg>
      </pc:sldChg>
      <pc:sldChg chg="add del">
        <pc:chgData name="Hagen, Erik" userId="21bbe2ec-0a78-4d08-a98f-74e919d393dd" providerId="ADAL" clId="{92265391-4962-4734-9781-757AAAC1CAE6}" dt="2022-01-25T21:20:20.423" v="5282" actId="47"/>
        <pc:sldMkLst>
          <pc:docMk/>
          <pc:sldMk cId="2895079973" sldId="29787"/>
        </pc:sldMkLst>
      </pc:sldChg>
      <pc:sldChg chg="addSp delSp modSp add mod delAnim modAnim modNotesTx">
        <pc:chgData name="Hagen, Erik" userId="21bbe2ec-0a78-4d08-a98f-74e919d393dd" providerId="ADAL" clId="{92265391-4962-4734-9781-757AAAC1CAE6}" dt="2022-01-26T10:18:34.738" v="7365" actId="478"/>
        <pc:sldMkLst>
          <pc:docMk/>
          <pc:sldMk cId="3134231239" sldId="29787"/>
        </pc:sldMkLst>
        <pc:spChg chg="add del mod">
          <ac:chgData name="Hagen, Erik" userId="21bbe2ec-0a78-4d08-a98f-74e919d393dd" providerId="ADAL" clId="{92265391-4962-4734-9781-757AAAC1CAE6}" dt="2022-01-26T10:18:34.738" v="7365" actId="478"/>
          <ac:spMkLst>
            <pc:docMk/>
            <pc:sldMk cId="3134231239" sldId="29787"/>
            <ac:spMk id="2" creationId="{CB1E831C-55B3-44ED-A4EA-3FB2444F4730}"/>
          </ac:spMkLst>
        </pc:spChg>
        <pc:spChg chg="mod">
          <ac:chgData name="Hagen, Erik" userId="21bbe2ec-0a78-4d08-a98f-74e919d393dd" providerId="ADAL" clId="{92265391-4962-4734-9781-757AAAC1CAE6}" dt="2022-01-25T22:10:48.055" v="5726" actId="20577"/>
          <ac:spMkLst>
            <pc:docMk/>
            <pc:sldMk cId="3134231239" sldId="29787"/>
            <ac:spMk id="4" creationId="{85A1A966-515F-493E-8AC8-701B417D7123}"/>
          </ac:spMkLst>
        </pc:spChg>
      </pc:sldChg>
      <pc:sldChg chg="add del">
        <pc:chgData name="Hagen, Erik" userId="21bbe2ec-0a78-4d08-a98f-74e919d393dd" providerId="ADAL" clId="{92265391-4962-4734-9781-757AAAC1CAE6}" dt="2022-01-25T20:36:09.117" v="4910" actId="47"/>
        <pc:sldMkLst>
          <pc:docMk/>
          <pc:sldMk cId="3182677728" sldId="29787"/>
        </pc:sldMkLst>
      </pc:sldChg>
      <pc:sldChg chg="addSp delSp modSp new mod ord modAnim">
        <pc:chgData name="Hagen, Erik" userId="21bbe2ec-0a78-4d08-a98f-74e919d393dd" providerId="ADAL" clId="{92265391-4962-4734-9781-757AAAC1CAE6}" dt="2022-01-25T21:46:30.851" v="5521" actId="20577"/>
        <pc:sldMkLst>
          <pc:docMk/>
          <pc:sldMk cId="2660614351" sldId="29788"/>
        </pc:sldMkLst>
        <pc:spChg chg="del">
          <ac:chgData name="Hagen, Erik" userId="21bbe2ec-0a78-4d08-a98f-74e919d393dd" providerId="ADAL" clId="{92265391-4962-4734-9781-757AAAC1CAE6}" dt="2022-01-25T18:58:10.220" v="3801" actId="478"/>
          <ac:spMkLst>
            <pc:docMk/>
            <pc:sldMk cId="2660614351" sldId="29788"/>
            <ac:spMk id="2" creationId="{0F567160-8F60-4E58-8D19-73424FBA5B23}"/>
          </ac:spMkLst>
        </pc:spChg>
        <pc:spChg chg="del">
          <ac:chgData name="Hagen, Erik" userId="21bbe2ec-0a78-4d08-a98f-74e919d393dd" providerId="ADAL" clId="{92265391-4962-4734-9781-757AAAC1CAE6}" dt="2022-01-25T18:58:12.723" v="3802" actId="478"/>
          <ac:spMkLst>
            <pc:docMk/>
            <pc:sldMk cId="2660614351" sldId="29788"/>
            <ac:spMk id="3" creationId="{52AE764E-3F70-428D-9828-5F4652BB07BB}"/>
          </ac:spMkLst>
        </pc:spChg>
        <pc:spChg chg="mod">
          <ac:chgData name="Hagen, Erik" userId="21bbe2ec-0a78-4d08-a98f-74e919d393dd" providerId="ADAL" clId="{92265391-4962-4734-9781-757AAAC1CAE6}" dt="2022-01-25T19:02:05.279" v="3928" actId="20577"/>
          <ac:spMkLst>
            <pc:docMk/>
            <pc:sldMk cId="2660614351" sldId="29788"/>
            <ac:spMk id="4" creationId="{BA54A35B-2DF4-48CC-B59F-71DB7B858D0E}"/>
          </ac:spMkLst>
        </pc:spChg>
        <pc:spChg chg="add del mod">
          <ac:chgData name="Hagen, Erik" userId="21bbe2ec-0a78-4d08-a98f-74e919d393dd" providerId="ADAL" clId="{92265391-4962-4734-9781-757AAAC1CAE6}" dt="2022-01-25T21:28:49.327" v="5426" actId="478"/>
          <ac:spMkLst>
            <pc:docMk/>
            <pc:sldMk cId="2660614351" sldId="29788"/>
            <ac:spMk id="9" creationId="{B3F18771-63D9-4B62-B58B-E4609250608F}"/>
          </ac:spMkLst>
        </pc:spChg>
        <pc:spChg chg="add mod">
          <ac:chgData name="Hagen, Erik" userId="21bbe2ec-0a78-4d08-a98f-74e919d393dd" providerId="ADAL" clId="{92265391-4962-4734-9781-757AAAC1CAE6}" dt="2022-01-25T21:46:30.851" v="5521" actId="20577"/>
          <ac:spMkLst>
            <pc:docMk/>
            <pc:sldMk cId="2660614351" sldId="29788"/>
            <ac:spMk id="13" creationId="{43BA5F30-B637-4B2F-9AAB-4A84731FD846}"/>
          </ac:spMkLst>
        </pc:spChg>
        <pc:picChg chg="add del mod">
          <ac:chgData name="Hagen, Erik" userId="21bbe2ec-0a78-4d08-a98f-74e919d393dd" providerId="ADAL" clId="{92265391-4962-4734-9781-757AAAC1CAE6}" dt="2022-01-25T18:59:18.436" v="3805" actId="478"/>
          <ac:picMkLst>
            <pc:docMk/>
            <pc:sldMk cId="2660614351" sldId="29788"/>
            <ac:picMk id="6" creationId="{05C9E113-E7B5-4AB2-8B58-51B9A98D4A1A}"/>
          </ac:picMkLst>
        </pc:picChg>
        <pc:picChg chg="add mod">
          <ac:chgData name="Hagen, Erik" userId="21bbe2ec-0a78-4d08-a98f-74e919d393dd" providerId="ADAL" clId="{92265391-4962-4734-9781-757AAAC1CAE6}" dt="2022-01-25T21:39:23.693" v="5512" actId="1076"/>
          <ac:picMkLst>
            <pc:docMk/>
            <pc:sldMk cId="2660614351" sldId="29788"/>
            <ac:picMk id="8" creationId="{E7B22447-2FB7-4255-9D00-7561FB40412C}"/>
          </ac:picMkLst>
        </pc:picChg>
        <pc:picChg chg="add mod">
          <ac:chgData name="Hagen, Erik" userId="21bbe2ec-0a78-4d08-a98f-74e919d393dd" providerId="ADAL" clId="{92265391-4962-4734-9781-757AAAC1CAE6}" dt="2022-01-25T21:34:05.468" v="5483" actId="1076"/>
          <ac:picMkLst>
            <pc:docMk/>
            <pc:sldMk cId="2660614351" sldId="29788"/>
            <ac:picMk id="10" creationId="{BEFB503C-133E-4C16-B85A-1091B7301193}"/>
          </ac:picMkLst>
        </pc:picChg>
        <pc:picChg chg="add mod">
          <ac:chgData name="Hagen, Erik" userId="21bbe2ec-0a78-4d08-a98f-74e919d393dd" providerId="ADAL" clId="{92265391-4962-4734-9781-757AAAC1CAE6}" dt="2022-01-25T21:39:44.062" v="5517" actId="1076"/>
          <ac:picMkLst>
            <pc:docMk/>
            <pc:sldMk cId="2660614351" sldId="29788"/>
            <ac:picMk id="13314" creationId="{228633DF-FCD7-4A34-94E2-87760F1024BD}"/>
          </ac:picMkLst>
        </pc:picChg>
      </pc:sldChg>
      <pc:sldChg chg="modSp new del mod">
        <pc:chgData name="Hagen, Erik" userId="21bbe2ec-0a78-4d08-a98f-74e919d393dd" providerId="ADAL" clId="{92265391-4962-4734-9781-757AAAC1CAE6}" dt="2022-01-25T19:03:34.575" v="3966" actId="680"/>
        <pc:sldMkLst>
          <pc:docMk/>
          <pc:sldMk cId="1769944035" sldId="29789"/>
        </pc:sldMkLst>
        <pc:spChg chg="mod">
          <ac:chgData name="Hagen, Erik" userId="21bbe2ec-0a78-4d08-a98f-74e919d393dd" providerId="ADAL" clId="{92265391-4962-4734-9781-757AAAC1CAE6}" dt="2022-01-25T19:03:33.901" v="3965" actId="20577"/>
          <ac:spMkLst>
            <pc:docMk/>
            <pc:sldMk cId="1769944035" sldId="29789"/>
            <ac:spMk id="4" creationId="{1376C0DB-69B6-4D76-BCDA-3BA18D729CE9}"/>
          </ac:spMkLst>
        </pc:spChg>
      </pc:sldChg>
      <pc:sldChg chg="add">
        <pc:chgData name="Hagen, Erik" userId="21bbe2ec-0a78-4d08-a98f-74e919d393dd" providerId="ADAL" clId="{92265391-4962-4734-9781-757AAAC1CAE6}" dt="2022-01-25T20:37:17.261" v="4920"/>
        <pc:sldMkLst>
          <pc:docMk/>
          <pc:sldMk cId="3197171800" sldId="29789"/>
        </pc:sldMkLst>
      </pc:sldChg>
      <pc:sldChg chg="modSp add del mod">
        <pc:chgData name="Hagen, Erik" userId="21bbe2ec-0a78-4d08-a98f-74e919d393dd" providerId="ADAL" clId="{92265391-4962-4734-9781-757AAAC1CAE6}" dt="2022-01-25T20:37:02.939" v="4919" actId="47"/>
        <pc:sldMkLst>
          <pc:docMk/>
          <pc:sldMk cId="4294140939" sldId="29789"/>
        </pc:sldMkLst>
        <pc:spChg chg="mod">
          <ac:chgData name="Hagen, Erik" userId="21bbe2ec-0a78-4d08-a98f-74e919d393dd" providerId="ADAL" clId="{92265391-4962-4734-9781-757AAAC1CAE6}" dt="2022-01-25T20:25:48.111" v="4853" actId="6549"/>
          <ac:spMkLst>
            <pc:docMk/>
            <pc:sldMk cId="4294140939" sldId="29789"/>
            <ac:spMk id="3" creationId="{B28B22FB-116B-42BF-894F-3A6B4435032D}"/>
          </ac:spMkLst>
        </pc:spChg>
      </pc:sldChg>
      <pc:sldChg chg="addSp delSp modSp new del mod">
        <pc:chgData name="Hagen, Erik" userId="21bbe2ec-0a78-4d08-a98f-74e919d393dd" providerId="ADAL" clId="{92265391-4962-4734-9781-757AAAC1CAE6}" dt="2022-01-25T19:36:12.617" v="4489" actId="47"/>
        <pc:sldMkLst>
          <pc:docMk/>
          <pc:sldMk cId="1172417325" sldId="29790"/>
        </pc:sldMkLst>
        <pc:spChg chg="del mod">
          <ac:chgData name="Hagen, Erik" userId="21bbe2ec-0a78-4d08-a98f-74e919d393dd" providerId="ADAL" clId="{92265391-4962-4734-9781-757AAAC1CAE6}" dt="2022-01-25T19:29:17.349" v="4208" actId="478"/>
          <ac:spMkLst>
            <pc:docMk/>
            <pc:sldMk cId="1172417325" sldId="29790"/>
            <ac:spMk id="2" creationId="{A71B5DDB-F95F-4EDB-B686-BBA7DC6B556C}"/>
          </ac:spMkLst>
        </pc:spChg>
        <pc:spChg chg="del">
          <ac:chgData name="Hagen, Erik" userId="21bbe2ec-0a78-4d08-a98f-74e919d393dd" providerId="ADAL" clId="{92265391-4962-4734-9781-757AAAC1CAE6}" dt="2022-01-25T19:27:59.492" v="4206" actId="478"/>
          <ac:spMkLst>
            <pc:docMk/>
            <pc:sldMk cId="1172417325" sldId="29790"/>
            <ac:spMk id="3" creationId="{299B9778-C22D-4976-8764-E66BEB988450}"/>
          </ac:spMkLst>
        </pc:spChg>
        <pc:spChg chg="mod">
          <ac:chgData name="Hagen, Erik" userId="21bbe2ec-0a78-4d08-a98f-74e919d393dd" providerId="ADAL" clId="{92265391-4962-4734-9781-757AAAC1CAE6}" dt="2022-01-25T19:30:07.458" v="4232" actId="20577"/>
          <ac:spMkLst>
            <pc:docMk/>
            <pc:sldMk cId="1172417325" sldId="29790"/>
            <ac:spMk id="4" creationId="{25F7A839-3834-4F6E-8893-96BC2CCB02F5}"/>
          </ac:spMkLst>
        </pc:spChg>
        <pc:spChg chg="add mod">
          <ac:chgData name="Hagen, Erik" userId="21bbe2ec-0a78-4d08-a98f-74e919d393dd" providerId="ADAL" clId="{92265391-4962-4734-9781-757AAAC1CAE6}" dt="2022-01-25T19:35:50.082" v="4488" actId="1076"/>
          <ac:spMkLst>
            <pc:docMk/>
            <pc:sldMk cId="1172417325" sldId="29790"/>
            <ac:spMk id="5" creationId="{E1FFF4D1-B0BF-4AE0-A5ED-4CA0DC649C26}"/>
          </ac:spMkLst>
        </pc:spChg>
        <pc:picChg chg="add del mod">
          <ac:chgData name="Hagen, Erik" userId="21bbe2ec-0a78-4d08-a98f-74e919d393dd" providerId="ADAL" clId="{92265391-4962-4734-9781-757AAAC1CAE6}" dt="2022-01-25T19:29:47.989" v="4211" actId="478"/>
          <ac:picMkLst>
            <pc:docMk/>
            <pc:sldMk cId="1172417325" sldId="29790"/>
            <ac:picMk id="8194" creationId="{73B0D529-EBCE-4725-9447-332BE928E439}"/>
          </ac:picMkLst>
        </pc:picChg>
        <pc:picChg chg="add mod">
          <ac:chgData name="Hagen, Erik" userId="21bbe2ec-0a78-4d08-a98f-74e919d393dd" providerId="ADAL" clId="{92265391-4962-4734-9781-757AAAC1CAE6}" dt="2022-01-25T19:35:46.442" v="4487" actId="1076"/>
          <ac:picMkLst>
            <pc:docMk/>
            <pc:sldMk cId="1172417325" sldId="29790"/>
            <ac:picMk id="8196" creationId="{0CF00931-25B2-429E-9522-15CF3EB1ACDB}"/>
          </ac:picMkLst>
        </pc:picChg>
      </pc:sldChg>
      <pc:sldChg chg="modSp add mod">
        <pc:chgData name="Hagen, Erik" userId="21bbe2ec-0a78-4d08-a98f-74e919d393dd" providerId="ADAL" clId="{92265391-4962-4734-9781-757AAAC1CAE6}" dt="2022-01-26T00:10:33.965" v="6906" actId="20577"/>
        <pc:sldMkLst>
          <pc:docMk/>
          <pc:sldMk cId="2867054063" sldId="29790"/>
        </pc:sldMkLst>
        <pc:spChg chg="mod">
          <ac:chgData name="Hagen, Erik" userId="21bbe2ec-0a78-4d08-a98f-74e919d393dd" providerId="ADAL" clId="{92265391-4962-4734-9781-757AAAC1CAE6}" dt="2022-01-26T00:10:33.965" v="6906" actId="20577"/>
          <ac:spMkLst>
            <pc:docMk/>
            <pc:sldMk cId="2867054063" sldId="29790"/>
            <ac:spMk id="4" creationId="{25F7A839-3834-4F6E-8893-96BC2CCB02F5}"/>
          </ac:spMkLst>
        </pc:spChg>
        <pc:spChg chg="mod">
          <ac:chgData name="Hagen, Erik" userId="21bbe2ec-0a78-4d08-a98f-74e919d393dd" providerId="ADAL" clId="{92265391-4962-4734-9781-757AAAC1CAE6}" dt="2022-01-25T20:00:42.084" v="4711" actId="5793"/>
          <ac:spMkLst>
            <pc:docMk/>
            <pc:sldMk cId="2867054063" sldId="29790"/>
            <ac:spMk id="5" creationId="{E1FFF4D1-B0BF-4AE0-A5ED-4CA0DC649C26}"/>
          </ac:spMkLst>
        </pc:spChg>
      </pc:sldChg>
      <pc:sldChg chg="addSp delSp modSp add mod">
        <pc:chgData name="Hagen, Erik" userId="21bbe2ec-0a78-4d08-a98f-74e919d393dd" providerId="ADAL" clId="{92265391-4962-4734-9781-757AAAC1CAE6}" dt="2022-01-25T22:07:15.628" v="5645" actId="22"/>
        <pc:sldMkLst>
          <pc:docMk/>
          <pc:sldMk cId="287268215" sldId="29791"/>
        </pc:sldMkLst>
        <pc:spChg chg="mod">
          <ac:chgData name="Hagen, Erik" userId="21bbe2ec-0a78-4d08-a98f-74e919d393dd" providerId="ADAL" clId="{92265391-4962-4734-9781-757AAAC1CAE6}" dt="2022-01-25T20:38:41.916" v="4962" actId="20577"/>
          <ac:spMkLst>
            <pc:docMk/>
            <pc:sldMk cId="287268215" sldId="29791"/>
            <ac:spMk id="3" creationId="{B28B22FB-116B-42BF-894F-3A6B4435032D}"/>
          </ac:spMkLst>
        </pc:spChg>
        <pc:picChg chg="add del">
          <ac:chgData name="Hagen, Erik" userId="21bbe2ec-0a78-4d08-a98f-74e919d393dd" providerId="ADAL" clId="{92265391-4962-4734-9781-757AAAC1CAE6}" dt="2022-01-25T22:07:15.628" v="5645" actId="22"/>
          <ac:picMkLst>
            <pc:docMk/>
            <pc:sldMk cId="287268215" sldId="29791"/>
            <ac:picMk id="4" creationId="{FF8CB3DD-1252-4131-9BD3-4927C72698E4}"/>
          </ac:picMkLst>
        </pc:picChg>
      </pc:sldChg>
      <pc:sldChg chg="addSp modSp add mod ord modAnim">
        <pc:chgData name="Hagen, Erik" userId="21bbe2ec-0a78-4d08-a98f-74e919d393dd" providerId="ADAL" clId="{92265391-4962-4734-9781-757AAAC1CAE6}" dt="2022-01-25T23:38:15.434" v="6419" actId="20577"/>
        <pc:sldMkLst>
          <pc:docMk/>
          <pc:sldMk cId="1626796854" sldId="29792"/>
        </pc:sldMkLst>
        <pc:spChg chg="add mod">
          <ac:chgData name="Hagen, Erik" userId="21bbe2ec-0a78-4d08-a98f-74e919d393dd" providerId="ADAL" clId="{92265391-4962-4734-9781-757AAAC1CAE6}" dt="2022-01-25T23:38:15.434" v="6419" actId="20577"/>
          <ac:spMkLst>
            <pc:docMk/>
            <pc:sldMk cId="1626796854" sldId="29792"/>
            <ac:spMk id="2" creationId="{6AA3EBE6-37A3-457D-B92C-4096A579CA5D}"/>
          </ac:spMkLst>
        </pc:spChg>
        <pc:spChg chg="mod">
          <ac:chgData name="Hagen, Erik" userId="21bbe2ec-0a78-4d08-a98f-74e919d393dd" providerId="ADAL" clId="{92265391-4962-4734-9781-757AAAC1CAE6}" dt="2022-01-25T23:37:24.370" v="6410" actId="1076"/>
          <ac:spMkLst>
            <pc:docMk/>
            <pc:sldMk cId="1626796854" sldId="29792"/>
            <ac:spMk id="8" creationId="{9F12EE54-365F-42E7-82E3-34882CD96169}"/>
          </ac:spMkLst>
        </pc:spChg>
        <pc:picChg chg="mod">
          <ac:chgData name="Hagen, Erik" userId="21bbe2ec-0a78-4d08-a98f-74e919d393dd" providerId="ADAL" clId="{92265391-4962-4734-9781-757AAAC1CAE6}" dt="2022-01-25T23:36:57.280" v="6405" actId="1076"/>
          <ac:picMkLst>
            <pc:docMk/>
            <pc:sldMk cId="1626796854" sldId="29792"/>
            <ac:picMk id="6" creationId="{E935B161-57E8-4EB3-A280-F7CB224D0989}"/>
          </ac:picMkLst>
        </pc:picChg>
      </pc:sldChg>
      <pc:sldChg chg="addSp delSp modSp new del mod ord">
        <pc:chgData name="Hagen, Erik" userId="21bbe2ec-0a78-4d08-a98f-74e919d393dd" providerId="ADAL" clId="{92265391-4962-4734-9781-757AAAC1CAE6}" dt="2022-01-25T20:37:02.939" v="4919" actId="47"/>
        <pc:sldMkLst>
          <pc:docMk/>
          <pc:sldMk cId="2526908648" sldId="29792"/>
        </pc:sldMkLst>
        <pc:spChg chg="del">
          <ac:chgData name="Hagen, Erik" userId="21bbe2ec-0a78-4d08-a98f-74e919d393dd" providerId="ADAL" clId="{92265391-4962-4734-9781-757AAAC1CAE6}" dt="2022-01-25T19:47:20.845" v="4585" actId="478"/>
          <ac:spMkLst>
            <pc:docMk/>
            <pc:sldMk cId="2526908648" sldId="29792"/>
            <ac:spMk id="2" creationId="{42DE2339-C117-42AE-97F8-38BF161FF8B4}"/>
          </ac:spMkLst>
        </pc:spChg>
        <pc:spChg chg="del">
          <ac:chgData name="Hagen, Erik" userId="21bbe2ec-0a78-4d08-a98f-74e919d393dd" providerId="ADAL" clId="{92265391-4962-4734-9781-757AAAC1CAE6}" dt="2022-01-25T19:47:12.680" v="4584" actId="478"/>
          <ac:spMkLst>
            <pc:docMk/>
            <pc:sldMk cId="2526908648" sldId="29792"/>
            <ac:spMk id="3" creationId="{B3948CF0-B947-4557-863C-BD8BCA440E60}"/>
          </ac:spMkLst>
        </pc:spChg>
        <pc:spChg chg="mod">
          <ac:chgData name="Hagen, Erik" userId="21bbe2ec-0a78-4d08-a98f-74e919d393dd" providerId="ADAL" clId="{92265391-4962-4734-9781-757AAAC1CAE6}" dt="2022-01-25T20:25:20.420" v="4852" actId="20577"/>
          <ac:spMkLst>
            <pc:docMk/>
            <pc:sldMk cId="2526908648" sldId="29792"/>
            <ac:spMk id="4" creationId="{76E43ECB-3F86-449B-B9ED-313AD0B830BD}"/>
          </ac:spMkLst>
        </pc:spChg>
        <pc:spChg chg="add mod">
          <ac:chgData name="Hagen, Erik" userId="21bbe2ec-0a78-4d08-a98f-74e919d393dd" providerId="ADAL" clId="{92265391-4962-4734-9781-757AAAC1CAE6}" dt="2022-01-25T19:55:27.773" v="4653" actId="1076"/>
          <ac:spMkLst>
            <pc:docMk/>
            <pc:sldMk cId="2526908648" sldId="29792"/>
            <ac:spMk id="8" creationId="{9F12EE54-365F-42E7-82E3-34882CD96169}"/>
          </ac:spMkLst>
        </pc:spChg>
        <pc:picChg chg="add mod">
          <ac:chgData name="Hagen, Erik" userId="21bbe2ec-0a78-4d08-a98f-74e919d393dd" providerId="ADAL" clId="{92265391-4962-4734-9781-757AAAC1CAE6}" dt="2022-01-25T19:47:25.792" v="4587" actId="1076"/>
          <ac:picMkLst>
            <pc:docMk/>
            <pc:sldMk cId="2526908648" sldId="29792"/>
            <ac:picMk id="6" creationId="{E935B161-57E8-4EB3-A280-F7CB224D0989}"/>
          </ac:picMkLst>
        </pc:picChg>
      </pc:sldChg>
      <pc:sldChg chg="addSp delSp modSp add del mod ord">
        <pc:chgData name="Hagen, Erik" userId="21bbe2ec-0a78-4d08-a98f-74e919d393dd" providerId="ADAL" clId="{92265391-4962-4734-9781-757AAAC1CAE6}" dt="2022-01-25T20:35:17.705" v="4906" actId="47"/>
        <pc:sldMkLst>
          <pc:docMk/>
          <pc:sldMk cId="283667874" sldId="29793"/>
        </pc:sldMkLst>
        <pc:picChg chg="add mod">
          <ac:chgData name="Hagen, Erik" userId="21bbe2ec-0a78-4d08-a98f-74e919d393dd" providerId="ADAL" clId="{92265391-4962-4734-9781-757AAAC1CAE6}" dt="2022-01-25T19:40:49.686" v="4545" actId="1076"/>
          <ac:picMkLst>
            <pc:docMk/>
            <pc:sldMk cId="283667874" sldId="29793"/>
            <ac:picMk id="3" creationId="{40035508-591C-4A88-8F1E-5096285E8258}"/>
          </ac:picMkLst>
        </pc:picChg>
        <pc:picChg chg="del">
          <ac:chgData name="Hagen, Erik" userId="21bbe2ec-0a78-4d08-a98f-74e919d393dd" providerId="ADAL" clId="{92265391-4962-4734-9781-757AAAC1CAE6}" dt="2022-01-25T19:40:05.835" v="4540" actId="478"/>
          <ac:picMkLst>
            <pc:docMk/>
            <pc:sldMk cId="283667874" sldId="29793"/>
            <ac:picMk id="8" creationId="{535E1187-98E5-4049-8F78-96DA165DE9A6}"/>
          </ac:picMkLst>
        </pc:picChg>
      </pc:sldChg>
      <pc:sldChg chg="modSp add mod">
        <pc:chgData name="Hagen, Erik" userId="21bbe2ec-0a78-4d08-a98f-74e919d393dd" providerId="ADAL" clId="{92265391-4962-4734-9781-757AAAC1CAE6}" dt="2022-01-25T22:11:10.878" v="5730" actId="1076"/>
        <pc:sldMkLst>
          <pc:docMk/>
          <pc:sldMk cId="1125940136" sldId="29793"/>
        </pc:sldMkLst>
        <pc:spChg chg="mod">
          <ac:chgData name="Hagen, Erik" userId="21bbe2ec-0a78-4d08-a98f-74e919d393dd" providerId="ADAL" clId="{92265391-4962-4734-9781-757AAAC1CAE6}" dt="2022-01-25T22:10:58.630" v="5727"/>
          <ac:spMkLst>
            <pc:docMk/>
            <pc:sldMk cId="1125940136" sldId="29793"/>
            <ac:spMk id="4" creationId="{85A1A966-515F-493E-8AC8-701B417D7123}"/>
          </ac:spMkLst>
        </pc:spChg>
        <pc:picChg chg="mod">
          <ac:chgData name="Hagen, Erik" userId="21bbe2ec-0a78-4d08-a98f-74e919d393dd" providerId="ADAL" clId="{92265391-4962-4734-9781-757AAAC1CAE6}" dt="2022-01-25T22:11:10.878" v="5730" actId="1076"/>
          <ac:picMkLst>
            <pc:docMk/>
            <pc:sldMk cId="1125940136" sldId="29793"/>
            <ac:picMk id="3" creationId="{40035508-591C-4A88-8F1E-5096285E8258}"/>
          </ac:picMkLst>
        </pc:picChg>
      </pc:sldChg>
      <pc:sldChg chg="add del">
        <pc:chgData name="Hagen, Erik" userId="21bbe2ec-0a78-4d08-a98f-74e919d393dd" providerId="ADAL" clId="{92265391-4962-4734-9781-757AAAC1CAE6}" dt="2022-01-25T20:36:09.117" v="4910" actId="47"/>
        <pc:sldMkLst>
          <pc:docMk/>
          <pc:sldMk cId="2765487595" sldId="29793"/>
        </pc:sldMkLst>
      </pc:sldChg>
      <pc:sldChg chg="add del">
        <pc:chgData name="Hagen, Erik" userId="21bbe2ec-0a78-4d08-a98f-74e919d393dd" providerId="ADAL" clId="{92265391-4962-4734-9781-757AAAC1CAE6}" dt="2022-01-25T21:20:20.423" v="5282" actId="47"/>
        <pc:sldMkLst>
          <pc:docMk/>
          <pc:sldMk cId="4102858346" sldId="29793"/>
        </pc:sldMkLst>
      </pc:sldChg>
      <pc:sldChg chg="addSp delSp modSp new del mod ord">
        <pc:chgData name="Hagen, Erik" userId="21bbe2ec-0a78-4d08-a98f-74e919d393dd" providerId="ADAL" clId="{92265391-4962-4734-9781-757AAAC1CAE6}" dt="2022-01-25T20:37:02.939" v="4919" actId="47"/>
        <pc:sldMkLst>
          <pc:docMk/>
          <pc:sldMk cId="3388358203" sldId="29794"/>
        </pc:sldMkLst>
        <pc:spChg chg="del">
          <ac:chgData name="Hagen, Erik" userId="21bbe2ec-0a78-4d08-a98f-74e919d393dd" providerId="ADAL" clId="{92265391-4962-4734-9781-757AAAC1CAE6}" dt="2022-01-25T20:22:21.879" v="4752" actId="478"/>
          <ac:spMkLst>
            <pc:docMk/>
            <pc:sldMk cId="3388358203" sldId="29794"/>
            <ac:spMk id="2" creationId="{F28FA8F8-EC6F-44E8-AD3D-42BDB0058309}"/>
          </ac:spMkLst>
        </pc:spChg>
        <pc:spChg chg="del">
          <ac:chgData name="Hagen, Erik" userId="21bbe2ec-0a78-4d08-a98f-74e919d393dd" providerId="ADAL" clId="{92265391-4962-4734-9781-757AAAC1CAE6}" dt="2022-01-25T20:22:23.650" v="4753" actId="478"/>
          <ac:spMkLst>
            <pc:docMk/>
            <pc:sldMk cId="3388358203" sldId="29794"/>
            <ac:spMk id="3" creationId="{99C6B14E-F920-41E7-AF03-19A293A6904E}"/>
          </ac:spMkLst>
        </pc:spChg>
        <pc:spChg chg="mod">
          <ac:chgData name="Hagen, Erik" userId="21bbe2ec-0a78-4d08-a98f-74e919d393dd" providerId="ADAL" clId="{92265391-4962-4734-9781-757AAAC1CAE6}" dt="2022-01-25T20:24:50.173" v="4842" actId="20577"/>
          <ac:spMkLst>
            <pc:docMk/>
            <pc:sldMk cId="3388358203" sldId="29794"/>
            <ac:spMk id="4" creationId="{39B5A5CD-2F45-4852-80CF-442325888715}"/>
          </ac:spMkLst>
        </pc:spChg>
        <pc:picChg chg="add mod">
          <ac:chgData name="Hagen, Erik" userId="21bbe2ec-0a78-4d08-a98f-74e919d393dd" providerId="ADAL" clId="{92265391-4962-4734-9781-757AAAC1CAE6}" dt="2022-01-25T20:22:28.940" v="4755" actId="1076"/>
          <ac:picMkLst>
            <pc:docMk/>
            <pc:sldMk cId="3388358203" sldId="29794"/>
            <ac:picMk id="6" creationId="{747BE52C-80C9-4242-8F36-7C3C05862AF3}"/>
          </ac:picMkLst>
        </pc:picChg>
      </pc:sldChg>
      <pc:sldChg chg="add">
        <pc:chgData name="Hagen, Erik" userId="21bbe2ec-0a78-4d08-a98f-74e919d393dd" providerId="ADAL" clId="{92265391-4962-4734-9781-757AAAC1CAE6}" dt="2022-01-25T20:37:17.261" v="4920"/>
        <pc:sldMkLst>
          <pc:docMk/>
          <pc:sldMk cId="3779903655" sldId="29794"/>
        </pc:sldMkLst>
      </pc:sldChg>
      <pc:sldChg chg="add del">
        <pc:chgData name="Hagen, Erik" userId="21bbe2ec-0a78-4d08-a98f-74e919d393dd" providerId="ADAL" clId="{92265391-4962-4734-9781-757AAAC1CAE6}" dt="2022-01-25T20:35:47.810" v="4909"/>
        <pc:sldMkLst>
          <pc:docMk/>
          <pc:sldMk cId="1271153807" sldId="29795"/>
        </pc:sldMkLst>
      </pc:sldChg>
      <pc:sldChg chg="addSp delSp modSp new mod ord setBg modNotesTx">
        <pc:chgData name="Hagen, Erik" userId="21bbe2ec-0a78-4d08-a98f-74e919d393dd" providerId="ADAL" clId="{92265391-4962-4734-9781-757AAAC1CAE6}" dt="2022-01-26T10:26:55.531" v="7487" actId="207"/>
        <pc:sldMkLst>
          <pc:docMk/>
          <pc:sldMk cId="2420779324" sldId="29795"/>
        </pc:sldMkLst>
        <pc:spChg chg="del">
          <ac:chgData name="Hagen, Erik" userId="21bbe2ec-0a78-4d08-a98f-74e919d393dd" providerId="ADAL" clId="{92265391-4962-4734-9781-757AAAC1CAE6}" dt="2022-01-25T20:41:16.967" v="4982" actId="478"/>
          <ac:spMkLst>
            <pc:docMk/>
            <pc:sldMk cId="2420779324" sldId="29795"/>
            <ac:spMk id="2" creationId="{1F195CB3-2789-4F95-9BBE-28E8FA0C823C}"/>
          </ac:spMkLst>
        </pc:spChg>
        <pc:spChg chg="del">
          <ac:chgData name="Hagen, Erik" userId="21bbe2ec-0a78-4d08-a98f-74e919d393dd" providerId="ADAL" clId="{92265391-4962-4734-9781-757AAAC1CAE6}" dt="2022-01-25T20:41:14.982" v="4981" actId="478"/>
          <ac:spMkLst>
            <pc:docMk/>
            <pc:sldMk cId="2420779324" sldId="29795"/>
            <ac:spMk id="3" creationId="{D0D718E9-75C0-4A39-ACD2-37000CC2FEE2}"/>
          </ac:spMkLst>
        </pc:spChg>
        <pc:spChg chg="mod">
          <ac:chgData name="Hagen, Erik" userId="21bbe2ec-0a78-4d08-a98f-74e919d393dd" providerId="ADAL" clId="{92265391-4962-4734-9781-757AAAC1CAE6}" dt="2022-01-25T21:17:32.654" v="5273" actId="1076"/>
          <ac:spMkLst>
            <pc:docMk/>
            <pc:sldMk cId="2420779324" sldId="29795"/>
            <ac:spMk id="4" creationId="{2DF784B2-CEB2-4318-A47E-2395C356C896}"/>
          </ac:spMkLst>
        </pc:spChg>
        <pc:spChg chg="add mod">
          <ac:chgData name="Hagen, Erik" userId="21bbe2ec-0a78-4d08-a98f-74e919d393dd" providerId="ADAL" clId="{92265391-4962-4734-9781-757AAAC1CAE6}" dt="2022-01-25T22:22:31.508" v="5832" actId="113"/>
          <ac:spMkLst>
            <pc:docMk/>
            <pc:sldMk cId="2420779324" sldId="29795"/>
            <ac:spMk id="13" creationId="{711D1F1D-098A-4E64-AF4E-E114D7CBBD50}"/>
          </ac:spMkLst>
        </pc:spChg>
        <pc:spChg chg="add mod">
          <ac:chgData name="Hagen, Erik" userId="21bbe2ec-0a78-4d08-a98f-74e919d393dd" providerId="ADAL" clId="{92265391-4962-4734-9781-757AAAC1CAE6}" dt="2022-01-25T22:02:17.721" v="5640" actId="1076"/>
          <ac:spMkLst>
            <pc:docMk/>
            <pc:sldMk cId="2420779324" sldId="29795"/>
            <ac:spMk id="15" creationId="{6D2AB17A-BDF8-4569-BFAB-8E21F0FA65F1}"/>
          </ac:spMkLst>
        </pc:spChg>
        <pc:spChg chg="add mod">
          <ac:chgData name="Hagen, Erik" userId="21bbe2ec-0a78-4d08-a98f-74e919d393dd" providerId="ADAL" clId="{92265391-4962-4734-9781-757AAAC1CAE6}" dt="2022-01-25T21:17:41.541" v="5274" actId="1076"/>
          <ac:spMkLst>
            <pc:docMk/>
            <pc:sldMk cId="2420779324" sldId="29795"/>
            <ac:spMk id="17" creationId="{9870DE35-3A24-4302-9D24-A9222998A6D0}"/>
          </ac:spMkLst>
        </pc:spChg>
        <pc:spChg chg="add del mod">
          <ac:chgData name="Hagen, Erik" userId="21bbe2ec-0a78-4d08-a98f-74e919d393dd" providerId="ADAL" clId="{92265391-4962-4734-9781-757AAAC1CAE6}" dt="2022-01-25T21:01:41.577" v="5127" actId="478"/>
          <ac:spMkLst>
            <pc:docMk/>
            <pc:sldMk cId="2420779324" sldId="29795"/>
            <ac:spMk id="19" creationId="{2BB397BE-DB71-4804-A643-4683A86B4B18}"/>
          </ac:spMkLst>
        </pc:spChg>
        <pc:spChg chg="add mod">
          <ac:chgData name="Hagen, Erik" userId="21bbe2ec-0a78-4d08-a98f-74e919d393dd" providerId="ADAL" clId="{92265391-4962-4734-9781-757AAAC1CAE6}" dt="2022-01-25T21:17:55.838" v="5278" actId="1076"/>
          <ac:spMkLst>
            <pc:docMk/>
            <pc:sldMk cId="2420779324" sldId="29795"/>
            <ac:spMk id="21" creationId="{59E35790-1D13-47CD-BBD5-713C8A684DBD}"/>
          </ac:spMkLst>
        </pc:spChg>
        <pc:spChg chg="add mod">
          <ac:chgData name="Hagen, Erik" userId="21bbe2ec-0a78-4d08-a98f-74e919d393dd" providerId="ADAL" clId="{92265391-4962-4734-9781-757AAAC1CAE6}" dt="2022-01-25T21:17:41.541" v="5274" actId="1076"/>
          <ac:spMkLst>
            <pc:docMk/>
            <pc:sldMk cId="2420779324" sldId="29795"/>
            <ac:spMk id="24" creationId="{5D75B01A-D2BE-453E-AA60-6884202BC7B3}"/>
          </ac:spMkLst>
        </pc:spChg>
        <pc:spChg chg="add mod">
          <ac:chgData name="Hagen, Erik" userId="21bbe2ec-0a78-4d08-a98f-74e919d393dd" providerId="ADAL" clId="{92265391-4962-4734-9781-757AAAC1CAE6}" dt="2022-01-26T10:26:55.531" v="7487" actId="207"/>
          <ac:spMkLst>
            <pc:docMk/>
            <pc:sldMk cId="2420779324" sldId="29795"/>
            <ac:spMk id="26" creationId="{04C4599D-642B-4F99-B7D3-D80307806113}"/>
          </ac:spMkLst>
        </pc:spChg>
        <pc:spChg chg="add mod">
          <ac:chgData name="Hagen, Erik" userId="21bbe2ec-0a78-4d08-a98f-74e919d393dd" providerId="ADAL" clId="{92265391-4962-4734-9781-757AAAC1CAE6}" dt="2022-01-25T21:12:08.784" v="5213" actId="20577"/>
          <ac:spMkLst>
            <pc:docMk/>
            <pc:sldMk cId="2420779324" sldId="29795"/>
            <ac:spMk id="54" creationId="{72FA7207-1A0F-4F0F-BC0A-478DB417C88B}"/>
          </ac:spMkLst>
        </pc:spChg>
        <pc:spChg chg="add mod">
          <ac:chgData name="Hagen, Erik" userId="21bbe2ec-0a78-4d08-a98f-74e919d393dd" providerId="ADAL" clId="{92265391-4962-4734-9781-757AAAC1CAE6}" dt="2022-01-25T21:17:25.971" v="5271" actId="20577"/>
          <ac:spMkLst>
            <pc:docMk/>
            <pc:sldMk cId="2420779324" sldId="29795"/>
            <ac:spMk id="56" creationId="{6F58C184-94DE-4FD2-9EAA-1E649B93F3B3}"/>
          </ac:spMkLst>
        </pc:spChg>
        <pc:picChg chg="add del mod">
          <ac:chgData name="Hagen, Erik" userId="21bbe2ec-0a78-4d08-a98f-74e919d393dd" providerId="ADAL" clId="{92265391-4962-4734-9781-757AAAC1CAE6}" dt="2022-01-25T20:54:51.473" v="5013" actId="478"/>
          <ac:picMkLst>
            <pc:docMk/>
            <pc:sldMk cId="2420779324" sldId="29795"/>
            <ac:picMk id="6" creationId="{0C76ACED-C79E-4B8D-84C1-8534E9D7652A}"/>
          </ac:picMkLst>
        </pc:picChg>
        <pc:picChg chg="add del mod">
          <ac:chgData name="Hagen, Erik" userId="21bbe2ec-0a78-4d08-a98f-74e919d393dd" providerId="ADAL" clId="{92265391-4962-4734-9781-757AAAC1CAE6}" dt="2022-01-25T20:54:51.473" v="5013" actId="478"/>
          <ac:picMkLst>
            <pc:docMk/>
            <pc:sldMk cId="2420779324" sldId="29795"/>
            <ac:picMk id="8" creationId="{91E4EAAE-1219-40E6-8FEB-EBE21DE324ED}"/>
          </ac:picMkLst>
        </pc:picChg>
        <pc:picChg chg="add del mod">
          <ac:chgData name="Hagen, Erik" userId="21bbe2ec-0a78-4d08-a98f-74e919d393dd" providerId="ADAL" clId="{92265391-4962-4734-9781-757AAAC1CAE6}" dt="2022-01-25T20:54:51.473" v="5013" actId="478"/>
          <ac:picMkLst>
            <pc:docMk/>
            <pc:sldMk cId="2420779324" sldId="29795"/>
            <ac:picMk id="10" creationId="{A5458D7B-E293-49A1-BCE9-A097609836B1}"/>
          </ac:picMkLst>
        </pc:picChg>
        <pc:picChg chg="add mod">
          <ac:chgData name="Hagen, Erik" userId="21bbe2ec-0a78-4d08-a98f-74e919d393dd" providerId="ADAL" clId="{92265391-4962-4734-9781-757AAAC1CAE6}" dt="2022-01-25T21:17:07.823" v="5263" actId="1076"/>
          <ac:picMkLst>
            <pc:docMk/>
            <pc:sldMk cId="2420779324" sldId="29795"/>
            <ac:picMk id="12" creationId="{639457BA-4A35-419A-B049-A57531A8AD2F}"/>
          </ac:picMkLst>
        </pc:picChg>
        <pc:picChg chg="add mod">
          <ac:chgData name="Hagen, Erik" userId="21bbe2ec-0a78-4d08-a98f-74e919d393dd" providerId="ADAL" clId="{92265391-4962-4734-9781-757AAAC1CAE6}" dt="2022-01-25T21:17:55.838" v="5278" actId="1076"/>
          <ac:picMkLst>
            <pc:docMk/>
            <pc:sldMk cId="2420779324" sldId="29795"/>
            <ac:picMk id="14" creationId="{A4011C3F-0C86-44FF-8965-DBCB0CD61862}"/>
          </ac:picMkLst>
        </pc:picChg>
        <pc:picChg chg="add mod">
          <ac:chgData name="Hagen, Erik" userId="21bbe2ec-0a78-4d08-a98f-74e919d393dd" providerId="ADAL" clId="{92265391-4962-4734-9781-757AAAC1CAE6}" dt="2022-01-25T21:17:55.838" v="5278" actId="1076"/>
          <ac:picMkLst>
            <pc:docMk/>
            <pc:sldMk cId="2420779324" sldId="29795"/>
            <ac:picMk id="20" creationId="{8F76A544-DC43-4D84-BD40-2F7F8E78E68D}"/>
          </ac:picMkLst>
        </pc:picChg>
        <pc:picChg chg="add mod ord">
          <ac:chgData name="Hagen, Erik" userId="21bbe2ec-0a78-4d08-a98f-74e919d393dd" providerId="ADAL" clId="{92265391-4962-4734-9781-757AAAC1CAE6}" dt="2022-01-25T21:17:41.541" v="5274" actId="1076"/>
          <ac:picMkLst>
            <pc:docMk/>
            <pc:sldMk cId="2420779324" sldId="29795"/>
            <ac:picMk id="22" creationId="{9CFE30F2-07DC-460E-8330-2B882A83A589}"/>
          </ac:picMkLst>
        </pc:picChg>
        <pc:picChg chg="add mod">
          <ac:chgData name="Hagen, Erik" userId="21bbe2ec-0a78-4d08-a98f-74e919d393dd" providerId="ADAL" clId="{92265391-4962-4734-9781-757AAAC1CAE6}" dt="2022-01-25T21:17:41.541" v="5274" actId="1076"/>
          <ac:picMkLst>
            <pc:docMk/>
            <pc:sldMk cId="2420779324" sldId="29795"/>
            <ac:picMk id="23" creationId="{B159E3ED-BFA2-4DE6-93BB-70DC51A35EF0}"/>
          </ac:picMkLst>
        </pc:picChg>
        <pc:picChg chg="add mod">
          <ac:chgData name="Hagen, Erik" userId="21bbe2ec-0a78-4d08-a98f-74e919d393dd" providerId="ADAL" clId="{92265391-4962-4734-9781-757AAAC1CAE6}" dt="2022-01-25T21:17:41.541" v="5274" actId="1076"/>
          <ac:picMkLst>
            <pc:docMk/>
            <pc:sldMk cId="2420779324" sldId="29795"/>
            <ac:picMk id="25" creationId="{EE3AE022-60EB-4448-BD3C-E3AAC8DF12A6}"/>
          </ac:picMkLst>
        </pc:picChg>
        <pc:picChg chg="add mod">
          <ac:chgData name="Hagen, Erik" userId="21bbe2ec-0a78-4d08-a98f-74e919d393dd" providerId="ADAL" clId="{92265391-4962-4734-9781-757AAAC1CAE6}" dt="2022-01-25T21:18:16.503" v="5281" actId="1076"/>
          <ac:picMkLst>
            <pc:docMk/>
            <pc:sldMk cId="2420779324" sldId="29795"/>
            <ac:picMk id="33" creationId="{CD89459D-5F8C-4286-B877-D8CE6FDA6989}"/>
          </ac:picMkLst>
        </pc:picChg>
        <pc:picChg chg="add mod">
          <ac:chgData name="Hagen, Erik" userId="21bbe2ec-0a78-4d08-a98f-74e919d393dd" providerId="ADAL" clId="{92265391-4962-4734-9781-757AAAC1CAE6}" dt="2022-01-25T21:18:16.503" v="5281" actId="1076"/>
          <ac:picMkLst>
            <pc:docMk/>
            <pc:sldMk cId="2420779324" sldId="29795"/>
            <ac:picMk id="34" creationId="{C71B3BF7-3ADE-4F2D-92A4-6E7ACE3F0350}"/>
          </ac:picMkLst>
        </pc:picChg>
        <pc:picChg chg="add mod">
          <ac:chgData name="Hagen, Erik" userId="21bbe2ec-0a78-4d08-a98f-74e919d393dd" providerId="ADAL" clId="{92265391-4962-4734-9781-757AAAC1CAE6}" dt="2022-01-25T21:18:16.503" v="5281" actId="1076"/>
          <ac:picMkLst>
            <pc:docMk/>
            <pc:sldMk cId="2420779324" sldId="29795"/>
            <ac:picMk id="35" creationId="{8CE154B0-E703-46DF-A026-1D1B69A97A97}"/>
          </ac:picMkLst>
        </pc:picChg>
        <pc:picChg chg="add mod">
          <ac:chgData name="Hagen, Erik" userId="21bbe2ec-0a78-4d08-a98f-74e919d393dd" providerId="ADAL" clId="{92265391-4962-4734-9781-757AAAC1CAE6}" dt="2022-01-25T21:18:16.503" v="5281" actId="1076"/>
          <ac:picMkLst>
            <pc:docMk/>
            <pc:sldMk cId="2420779324" sldId="29795"/>
            <ac:picMk id="36" creationId="{DBD17E49-3CE0-4E85-94BF-82A1123D1828}"/>
          </ac:picMkLst>
        </pc:picChg>
        <pc:picChg chg="add mod">
          <ac:chgData name="Hagen, Erik" userId="21bbe2ec-0a78-4d08-a98f-74e919d393dd" providerId="ADAL" clId="{92265391-4962-4734-9781-757AAAC1CAE6}" dt="2022-01-25T21:18:16.503" v="5281" actId="1076"/>
          <ac:picMkLst>
            <pc:docMk/>
            <pc:sldMk cId="2420779324" sldId="29795"/>
            <ac:picMk id="37" creationId="{FC209B9B-7788-4BB5-B4C2-7629F0CFDFF9}"/>
          </ac:picMkLst>
        </pc:picChg>
        <pc:picChg chg="add del mod">
          <ac:chgData name="Hagen, Erik" userId="21bbe2ec-0a78-4d08-a98f-74e919d393dd" providerId="ADAL" clId="{92265391-4962-4734-9781-757AAAC1CAE6}" dt="2022-01-25T21:10:59.271" v="5193"/>
          <ac:picMkLst>
            <pc:docMk/>
            <pc:sldMk cId="2420779324" sldId="29795"/>
            <ac:picMk id="38" creationId="{C84A86CC-B8C7-4C91-BED7-2D480119B0A1}"/>
          </ac:picMkLst>
        </pc:picChg>
        <pc:picChg chg="add del mod">
          <ac:chgData name="Hagen, Erik" userId="21bbe2ec-0a78-4d08-a98f-74e919d393dd" providerId="ADAL" clId="{92265391-4962-4734-9781-757AAAC1CAE6}" dt="2022-01-25T21:10:59.271" v="5193"/>
          <ac:picMkLst>
            <pc:docMk/>
            <pc:sldMk cId="2420779324" sldId="29795"/>
            <ac:picMk id="39" creationId="{FAB8A997-9D65-41EA-9EC9-F93239779561}"/>
          </ac:picMkLst>
        </pc:picChg>
        <pc:picChg chg="add del mod">
          <ac:chgData name="Hagen, Erik" userId="21bbe2ec-0a78-4d08-a98f-74e919d393dd" providerId="ADAL" clId="{92265391-4962-4734-9781-757AAAC1CAE6}" dt="2022-01-25T21:10:59.271" v="5193"/>
          <ac:picMkLst>
            <pc:docMk/>
            <pc:sldMk cId="2420779324" sldId="29795"/>
            <ac:picMk id="40" creationId="{7CF44BB8-A9CB-42EB-8EB5-5605AB08A21C}"/>
          </ac:picMkLst>
        </pc:picChg>
        <pc:picChg chg="add del mod">
          <ac:chgData name="Hagen, Erik" userId="21bbe2ec-0a78-4d08-a98f-74e919d393dd" providerId="ADAL" clId="{92265391-4962-4734-9781-757AAAC1CAE6}" dt="2022-01-25T21:10:59.271" v="5193"/>
          <ac:picMkLst>
            <pc:docMk/>
            <pc:sldMk cId="2420779324" sldId="29795"/>
            <ac:picMk id="41" creationId="{76CD2E36-CADC-4FA9-8185-B0B1997ADDDA}"/>
          </ac:picMkLst>
        </pc:picChg>
        <pc:picChg chg="add del mod">
          <ac:chgData name="Hagen, Erik" userId="21bbe2ec-0a78-4d08-a98f-74e919d393dd" providerId="ADAL" clId="{92265391-4962-4734-9781-757AAAC1CAE6}" dt="2022-01-25T21:10:59.271" v="5193"/>
          <ac:picMkLst>
            <pc:docMk/>
            <pc:sldMk cId="2420779324" sldId="29795"/>
            <ac:picMk id="42" creationId="{E769E020-36C6-4156-BD9D-803EBE72D729}"/>
          </ac:picMkLst>
        </pc:picChg>
        <pc:picChg chg="add del mod">
          <ac:chgData name="Hagen, Erik" userId="21bbe2ec-0a78-4d08-a98f-74e919d393dd" providerId="ADAL" clId="{92265391-4962-4734-9781-757AAAC1CAE6}" dt="2022-01-25T21:10:56.647" v="5191"/>
          <ac:picMkLst>
            <pc:docMk/>
            <pc:sldMk cId="2420779324" sldId="29795"/>
            <ac:picMk id="43" creationId="{CB80697A-BE97-46F8-A649-4148DB3EDC6E}"/>
          </ac:picMkLst>
        </pc:picChg>
        <pc:picChg chg="add del mod">
          <ac:chgData name="Hagen, Erik" userId="21bbe2ec-0a78-4d08-a98f-74e919d393dd" providerId="ADAL" clId="{92265391-4962-4734-9781-757AAAC1CAE6}" dt="2022-01-25T21:10:56.647" v="5191"/>
          <ac:picMkLst>
            <pc:docMk/>
            <pc:sldMk cId="2420779324" sldId="29795"/>
            <ac:picMk id="44" creationId="{DCD1EC37-FD35-4F92-9E0C-2BE1410B55E8}"/>
          </ac:picMkLst>
        </pc:picChg>
        <pc:picChg chg="add del mod">
          <ac:chgData name="Hagen, Erik" userId="21bbe2ec-0a78-4d08-a98f-74e919d393dd" providerId="ADAL" clId="{92265391-4962-4734-9781-757AAAC1CAE6}" dt="2022-01-25T21:10:56.647" v="5191"/>
          <ac:picMkLst>
            <pc:docMk/>
            <pc:sldMk cId="2420779324" sldId="29795"/>
            <ac:picMk id="45" creationId="{70B0A752-FBD6-4B93-B371-CBF35C49C19F}"/>
          </ac:picMkLst>
        </pc:picChg>
        <pc:picChg chg="add del mod">
          <ac:chgData name="Hagen, Erik" userId="21bbe2ec-0a78-4d08-a98f-74e919d393dd" providerId="ADAL" clId="{92265391-4962-4734-9781-757AAAC1CAE6}" dt="2022-01-25T21:10:56.647" v="5191"/>
          <ac:picMkLst>
            <pc:docMk/>
            <pc:sldMk cId="2420779324" sldId="29795"/>
            <ac:picMk id="46" creationId="{41745FB2-FAC0-4A6C-825E-D9E47DD6DB10}"/>
          </ac:picMkLst>
        </pc:picChg>
        <pc:picChg chg="add del mod">
          <ac:chgData name="Hagen, Erik" userId="21bbe2ec-0a78-4d08-a98f-74e919d393dd" providerId="ADAL" clId="{92265391-4962-4734-9781-757AAAC1CAE6}" dt="2022-01-25T21:10:56.647" v="5191"/>
          <ac:picMkLst>
            <pc:docMk/>
            <pc:sldMk cId="2420779324" sldId="29795"/>
            <ac:picMk id="47" creationId="{7303B32C-E736-487A-8BBB-9D5BD5369D53}"/>
          </ac:picMkLst>
        </pc:picChg>
        <pc:picChg chg="add mod">
          <ac:chgData name="Hagen, Erik" userId="21bbe2ec-0a78-4d08-a98f-74e919d393dd" providerId="ADAL" clId="{92265391-4962-4734-9781-757AAAC1CAE6}" dt="2022-01-25T21:18:11.442" v="5280" actId="1076"/>
          <ac:picMkLst>
            <pc:docMk/>
            <pc:sldMk cId="2420779324" sldId="29795"/>
            <ac:picMk id="48" creationId="{428BA1DE-1167-4EE0-B14F-AB7272CF712D}"/>
          </ac:picMkLst>
        </pc:picChg>
        <pc:picChg chg="add mod">
          <ac:chgData name="Hagen, Erik" userId="21bbe2ec-0a78-4d08-a98f-74e919d393dd" providerId="ADAL" clId="{92265391-4962-4734-9781-757AAAC1CAE6}" dt="2022-01-25T21:18:11.442" v="5280" actId="1076"/>
          <ac:picMkLst>
            <pc:docMk/>
            <pc:sldMk cId="2420779324" sldId="29795"/>
            <ac:picMk id="49" creationId="{EB0DDF54-6224-4CE3-AE66-909B25654D76}"/>
          </ac:picMkLst>
        </pc:picChg>
        <pc:picChg chg="add mod">
          <ac:chgData name="Hagen, Erik" userId="21bbe2ec-0a78-4d08-a98f-74e919d393dd" providerId="ADAL" clId="{92265391-4962-4734-9781-757AAAC1CAE6}" dt="2022-01-25T21:18:11.442" v="5280" actId="1076"/>
          <ac:picMkLst>
            <pc:docMk/>
            <pc:sldMk cId="2420779324" sldId="29795"/>
            <ac:picMk id="50" creationId="{214E1377-AF20-44C5-B9E7-70CCD1F0C6D9}"/>
          </ac:picMkLst>
        </pc:picChg>
        <pc:picChg chg="add mod">
          <ac:chgData name="Hagen, Erik" userId="21bbe2ec-0a78-4d08-a98f-74e919d393dd" providerId="ADAL" clId="{92265391-4962-4734-9781-757AAAC1CAE6}" dt="2022-01-25T21:18:11.442" v="5280" actId="1076"/>
          <ac:picMkLst>
            <pc:docMk/>
            <pc:sldMk cId="2420779324" sldId="29795"/>
            <ac:picMk id="51" creationId="{196BAE6D-D5AB-459B-B6A2-6E82CFB5B633}"/>
          </ac:picMkLst>
        </pc:picChg>
        <pc:picChg chg="add mod">
          <ac:chgData name="Hagen, Erik" userId="21bbe2ec-0a78-4d08-a98f-74e919d393dd" providerId="ADAL" clId="{92265391-4962-4734-9781-757AAAC1CAE6}" dt="2022-01-25T21:18:11.442" v="5280" actId="1076"/>
          <ac:picMkLst>
            <pc:docMk/>
            <pc:sldMk cId="2420779324" sldId="29795"/>
            <ac:picMk id="52" creationId="{27C459C5-9E3F-4FA5-B48E-C9A8B28BB00A}"/>
          </ac:picMkLst>
        </pc:picChg>
        <pc:picChg chg="add mod">
          <ac:chgData name="Hagen, Erik" userId="21bbe2ec-0a78-4d08-a98f-74e919d393dd" providerId="ADAL" clId="{92265391-4962-4734-9781-757AAAC1CAE6}" dt="2022-01-25T21:17:13.760" v="5264" actId="1076"/>
          <ac:picMkLst>
            <pc:docMk/>
            <pc:sldMk cId="2420779324" sldId="29795"/>
            <ac:picMk id="55" creationId="{B0A71D22-51D1-4865-AA7D-85FA72246EF6}"/>
          </ac:picMkLst>
        </pc:picChg>
        <pc:cxnChg chg="add del mod">
          <ac:chgData name="Hagen, Erik" userId="21bbe2ec-0a78-4d08-a98f-74e919d393dd" providerId="ADAL" clId="{92265391-4962-4734-9781-757AAAC1CAE6}" dt="2022-01-25T21:02:47.141" v="5162" actId="11529"/>
          <ac:cxnSpMkLst>
            <pc:docMk/>
            <pc:sldMk cId="2420779324" sldId="29795"/>
            <ac:cxnSpMk id="28" creationId="{83698F26-FBD1-43BC-856A-108073141EB4}"/>
          </ac:cxnSpMkLst>
        </pc:cxnChg>
      </pc:sldChg>
      <pc:sldChg chg="add del">
        <pc:chgData name="Hagen, Erik" userId="21bbe2ec-0a78-4d08-a98f-74e919d393dd" providerId="ADAL" clId="{92265391-4962-4734-9781-757AAAC1CAE6}" dt="2022-01-25T20:35:47.810" v="4909"/>
        <pc:sldMkLst>
          <pc:docMk/>
          <pc:sldMk cId="1004011563" sldId="29796"/>
        </pc:sldMkLst>
      </pc:sldChg>
      <pc:sldChg chg="add del">
        <pc:chgData name="Hagen, Erik" userId="21bbe2ec-0a78-4d08-a98f-74e919d393dd" providerId="ADAL" clId="{92265391-4962-4734-9781-757AAAC1CAE6}" dt="2022-01-25T21:29:22.922" v="5428"/>
        <pc:sldMkLst>
          <pc:docMk/>
          <pc:sldMk cId="1994694191" sldId="29796"/>
        </pc:sldMkLst>
      </pc:sldChg>
      <pc:sldChg chg="add del">
        <pc:chgData name="Hagen, Erik" userId="21bbe2ec-0a78-4d08-a98f-74e919d393dd" providerId="ADAL" clId="{92265391-4962-4734-9781-757AAAC1CAE6}" dt="2022-01-25T21:29:29.912" v="5430"/>
        <pc:sldMkLst>
          <pc:docMk/>
          <pc:sldMk cId="2026526408" sldId="29796"/>
        </pc:sldMkLst>
      </pc:sldChg>
      <pc:sldChg chg="new del">
        <pc:chgData name="Hagen, Erik" userId="21bbe2ec-0a78-4d08-a98f-74e919d393dd" providerId="ADAL" clId="{92265391-4962-4734-9781-757AAAC1CAE6}" dt="2022-01-25T21:59:46.797" v="5605" actId="47"/>
        <pc:sldMkLst>
          <pc:docMk/>
          <pc:sldMk cId="2127885407" sldId="29796"/>
        </pc:sldMkLst>
      </pc:sldChg>
      <pc:sldChg chg="addSp delSp modSp new del mod">
        <pc:chgData name="Hagen, Erik" userId="21bbe2ec-0a78-4d08-a98f-74e919d393dd" providerId="ADAL" clId="{92265391-4962-4734-9781-757AAAC1CAE6}" dt="2022-01-25T22:39:02.699" v="5897" actId="47"/>
        <pc:sldMkLst>
          <pc:docMk/>
          <pc:sldMk cId="4989627" sldId="29797"/>
        </pc:sldMkLst>
        <pc:spChg chg="del">
          <ac:chgData name="Hagen, Erik" userId="21bbe2ec-0a78-4d08-a98f-74e919d393dd" providerId="ADAL" clId="{92265391-4962-4734-9781-757AAAC1CAE6}" dt="2022-01-25T21:55:25.345" v="5548" actId="478"/>
          <ac:spMkLst>
            <pc:docMk/>
            <pc:sldMk cId="4989627" sldId="29797"/>
            <ac:spMk id="2" creationId="{761786DA-8753-4EA7-B215-ADDC5FCFA61C}"/>
          </ac:spMkLst>
        </pc:spChg>
        <pc:spChg chg="del">
          <ac:chgData name="Hagen, Erik" userId="21bbe2ec-0a78-4d08-a98f-74e919d393dd" providerId="ADAL" clId="{92265391-4962-4734-9781-757AAAC1CAE6}" dt="2022-01-25T21:55:27.258" v="5549" actId="478"/>
          <ac:spMkLst>
            <pc:docMk/>
            <pc:sldMk cId="4989627" sldId="29797"/>
            <ac:spMk id="3" creationId="{999E3E57-77C9-4C07-B56B-98074F612E47}"/>
          </ac:spMkLst>
        </pc:spChg>
        <pc:spChg chg="mod">
          <ac:chgData name="Hagen, Erik" userId="21bbe2ec-0a78-4d08-a98f-74e919d393dd" providerId="ADAL" clId="{92265391-4962-4734-9781-757AAAC1CAE6}" dt="2022-01-25T21:56:06.026" v="5567" actId="20577"/>
          <ac:spMkLst>
            <pc:docMk/>
            <pc:sldMk cId="4989627" sldId="29797"/>
            <ac:spMk id="4" creationId="{E34A602C-FC6A-444E-AD6D-347E1C8253BE}"/>
          </ac:spMkLst>
        </pc:spChg>
        <pc:spChg chg="add del">
          <ac:chgData name="Hagen, Erik" userId="21bbe2ec-0a78-4d08-a98f-74e919d393dd" providerId="ADAL" clId="{92265391-4962-4734-9781-757AAAC1CAE6}" dt="2022-01-25T21:55:31.582" v="5551" actId="22"/>
          <ac:spMkLst>
            <pc:docMk/>
            <pc:sldMk cId="4989627" sldId="29797"/>
            <ac:spMk id="6" creationId="{06094C29-C3F7-455E-A0E9-CB1757EEA191}"/>
          </ac:spMkLst>
        </pc:spChg>
        <pc:picChg chg="add mod">
          <ac:chgData name="Hagen, Erik" userId="21bbe2ec-0a78-4d08-a98f-74e919d393dd" providerId="ADAL" clId="{92265391-4962-4734-9781-757AAAC1CAE6}" dt="2022-01-25T21:55:59.959" v="5556" actId="14100"/>
          <ac:picMkLst>
            <pc:docMk/>
            <pc:sldMk cId="4989627" sldId="29797"/>
            <ac:picMk id="8" creationId="{EA2FFE1D-E568-46EC-A78E-3C943EB5AD38}"/>
          </ac:picMkLst>
        </pc:picChg>
      </pc:sldChg>
      <pc:sldChg chg="add del">
        <pc:chgData name="Hagen, Erik" userId="21bbe2ec-0a78-4d08-a98f-74e919d393dd" providerId="ADAL" clId="{92265391-4962-4734-9781-757AAAC1CAE6}" dt="2022-01-25T21:29:22.922" v="5428"/>
        <pc:sldMkLst>
          <pc:docMk/>
          <pc:sldMk cId="856674368" sldId="29797"/>
        </pc:sldMkLst>
      </pc:sldChg>
      <pc:sldChg chg="add del">
        <pc:chgData name="Hagen, Erik" userId="21bbe2ec-0a78-4d08-a98f-74e919d393dd" providerId="ADAL" clId="{92265391-4962-4734-9781-757AAAC1CAE6}" dt="2022-01-25T21:29:29.912" v="5430"/>
        <pc:sldMkLst>
          <pc:docMk/>
          <pc:sldMk cId="3397394215" sldId="29797"/>
        </pc:sldMkLst>
      </pc:sldChg>
      <pc:sldChg chg="add del">
        <pc:chgData name="Hagen, Erik" userId="21bbe2ec-0a78-4d08-a98f-74e919d393dd" providerId="ADAL" clId="{92265391-4962-4734-9781-757AAAC1CAE6}" dt="2022-01-25T20:35:47.810" v="4909"/>
        <pc:sldMkLst>
          <pc:docMk/>
          <pc:sldMk cId="4109382766" sldId="29797"/>
        </pc:sldMkLst>
      </pc:sldChg>
      <pc:sldChg chg="addSp delSp modSp add mod">
        <pc:chgData name="Hagen, Erik" userId="21bbe2ec-0a78-4d08-a98f-74e919d393dd" providerId="ADAL" clId="{92265391-4962-4734-9781-757AAAC1CAE6}" dt="2022-01-25T21:57:45.311" v="5573" actId="14100"/>
        <pc:sldMkLst>
          <pc:docMk/>
          <pc:sldMk cId="1034054244" sldId="29798"/>
        </pc:sldMkLst>
        <pc:spChg chg="add del mod">
          <ac:chgData name="Hagen, Erik" userId="21bbe2ec-0a78-4d08-a98f-74e919d393dd" providerId="ADAL" clId="{92265391-4962-4734-9781-757AAAC1CAE6}" dt="2022-01-25T21:57:39.851" v="5571" actId="478"/>
          <ac:spMkLst>
            <pc:docMk/>
            <pc:sldMk cId="1034054244" sldId="29798"/>
            <ac:spMk id="3" creationId="{AB3581A2-AF7B-4B70-ACC4-3DE4F51302CC}"/>
          </ac:spMkLst>
        </pc:spChg>
        <pc:spChg chg="del mod">
          <ac:chgData name="Hagen, Erik" userId="21bbe2ec-0a78-4d08-a98f-74e919d393dd" providerId="ADAL" clId="{92265391-4962-4734-9781-757AAAC1CAE6}" dt="2022-01-25T21:57:36.375" v="5570" actId="478"/>
          <ac:spMkLst>
            <pc:docMk/>
            <pc:sldMk cId="1034054244" sldId="29798"/>
            <ac:spMk id="4" creationId="{E34A602C-FC6A-444E-AD6D-347E1C8253BE}"/>
          </ac:spMkLst>
        </pc:spChg>
        <pc:picChg chg="mod">
          <ac:chgData name="Hagen, Erik" userId="21bbe2ec-0a78-4d08-a98f-74e919d393dd" providerId="ADAL" clId="{92265391-4962-4734-9781-757AAAC1CAE6}" dt="2022-01-25T21:57:45.311" v="5573" actId="14100"/>
          <ac:picMkLst>
            <pc:docMk/>
            <pc:sldMk cId="1034054244" sldId="29798"/>
            <ac:picMk id="8" creationId="{EA2FFE1D-E568-46EC-A78E-3C943EB5AD38}"/>
          </ac:picMkLst>
        </pc:picChg>
      </pc:sldChg>
      <pc:sldChg chg="add del">
        <pc:chgData name="Hagen, Erik" userId="21bbe2ec-0a78-4d08-a98f-74e919d393dd" providerId="ADAL" clId="{92265391-4962-4734-9781-757AAAC1CAE6}" dt="2022-01-25T21:29:29.912" v="5430"/>
        <pc:sldMkLst>
          <pc:docMk/>
          <pc:sldMk cId="2581317411" sldId="29798"/>
        </pc:sldMkLst>
      </pc:sldChg>
      <pc:sldChg chg="add del">
        <pc:chgData name="Hagen, Erik" userId="21bbe2ec-0a78-4d08-a98f-74e919d393dd" providerId="ADAL" clId="{92265391-4962-4734-9781-757AAAC1CAE6}" dt="2022-01-25T21:29:22.922" v="5428"/>
        <pc:sldMkLst>
          <pc:docMk/>
          <pc:sldMk cId="2724401008" sldId="29798"/>
        </pc:sldMkLst>
      </pc:sldChg>
      <pc:sldChg chg="addSp delSp modSp new add del mod ord">
        <pc:chgData name="Hagen, Erik" userId="21bbe2ec-0a78-4d08-a98f-74e919d393dd" providerId="ADAL" clId="{92265391-4962-4734-9781-757AAAC1CAE6}" dt="2022-01-25T22:15:29.986" v="5760" actId="47"/>
        <pc:sldMkLst>
          <pc:docMk/>
          <pc:sldMk cId="1295259949" sldId="29799"/>
        </pc:sldMkLst>
        <pc:spChg chg="del">
          <ac:chgData name="Hagen, Erik" userId="21bbe2ec-0a78-4d08-a98f-74e919d393dd" providerId="ADAL" clId="{92265391-4962-4734-9781-757AAAC1CAE6}" dt="2022-01-25T22:07:08.163" v="5642" actId="478"/>
          <ac:spMkLst>
            <pc:docMk/>
            <pc:sldMk cId="1295259949" sldId="29799"/>
            <ac:spMk id="2" creationId="{67A05F32-1971-4A00-8133-DCF87811409E}"/>
          </ac:spMkLst>
        </pc:spChg>
        <pc:spChg chg="del">
          <ac:chgData name="Hagen, Erik" userId="21bbe2ec-0a78-4d08-a98f-74e919d393dd" providerId="ADAL" clId="{92265391-4962-4734-9781-757AAAC1CAE6}" dt="2022-01-25T22:07:10.313" v="5643" actId="478"/>
          <ac:spMkLst>
            <pc:docMk/>
            <pc:sldMk cId="1295259949" sldId="29799"/>
            <ac:spMk id="3" creationId="{9F7C3295-8904-432D-AB87-9AF774747FFB}"/>
          </ac:spMkLst>
        </pc:spChg>
        <pc:spChg chg="mod">
          <ac:chgData name="Hagen, Erik" userId="21bbe2ec-0a78-4d08-a98f-74e919d393dd" providerId="ADAL" clId="{92265391-4962-4734-9781-757AAAC1CAE6}" dt="2022-01-25T22:14:46.882" v="5759" actId="20577"/>
          <ac:spMkLst>
            <pc:docMk/>
            <pc:sldMk cId="1295259949" sldId="29799"/>
            <ac:spMk id="4" creationId="{D16FBADC-6ED9-42C4-9EA1-D71093AB53F2}"/>
          </ac:spMkLst>
        </pc:spChg>
        <pc:picChg chg="add del mod">
          <ac:chgData name="Hagen, Erik" userId="21bbe2ec-0a78-4d08-a98f-74e919d393dd" providerId="ADAL" clId="{92265391-4962-4734-9781-757AAAC1CAE6}" dt="2022-01-25T22:13:36.438" v="5733" actId="478"/>
          <ac:picMkLst>
            <pc:docMk/>
            <pc:sldMk cId="1295259949" sldId="29799"/>
            <ac:picMk id="6" creationId="{D0911EA4-E054-495A-8830-E5B5D43B0D60}"/>
          </ac:picMkLst>
        </pc:picChg>
        <pc:picChg chg="add mod">
          <ac:chgData name="Hagen, Erik" userId="21bbe2ec-0a78-4d08-a98f-74e919d393dd" providerId="ADAL" clId="{92265391-4962-4734-9781-757AAAC1CAE6}" dt="2022-01-25T22:14:05.092" v="5736" actId="14100"/>
          <ac:picMkLst>
            <pc:docMk/>
            <pc:sldMk cId="1295259949" sldId="29799"/>
            <ac:picMk id="8" creationId="{D656F95F-62C0-4736-9D2C-6D2BB30758EE}"/>
          </ac:picMkLst>
        </pc:picChg>
      </pc:sldChg>
      <pc:sldChg chg="addSp delSp modSp add mod delAnim modAnim">
        <pc:chgData name="Hagen, Erik" userId="21bbe2ec-0a78-4d08-a98f-74e919d393dd" providerId="ADAL" clId="{92265391-4962-4734-9781-757AAAC1CAE6}" dt="2022-01-25T23:16:59.388" v="6235" actId="478"/>
        <pc:sldMkLst>
          <pc:docMk/>
          <pc:sldMk cId="2523537611" sldId="29800"/>
        </pc:sldMkLst>
        <pc:spChg chg="add del mod">
          <ac:chgData name="Hagen, Erik" userId="21bbe2ec-0a78-4d08-a98f-74e919d393dd" providerId="ADAL" clId="{92265391-4962-4734-9781-757AAAC1CAE6}" dt="2022-01-25T23:16:57.043" v="6234" actId="478"/>
          <ac:spMkLst>
            <pc:docMk/>
            <pc:sldMk cId="2523537611" sldId="29800"/>
            <ac:spMk id="2" creationId="{9A00B403-205F-4191-BE86-7FA3454E9FC1}"/>
          </ac:spMkLst>
        </pc:spChg>
        <pc:spChg chg="add mod">
          <ac:chgData name="Hagen, Erik" userId="21bbe2ec-0a78-4d08-a98f-74e919d393dd" providerId="ADAL" clId="{92265391-4962-4734-9781-757AAAC1CAE6}" dt="2022-01-25T22:33:08.104" v="5879" actId="1076"/>
          <ac:spMkLst>
            <pc:docMk/>
            <pc:sldMk cId="2523537611" sldId="29800"/>
            <ac:spMk id="5" creationId="{E7A03285-C0F4-42B1-A374-548859F3DA25}"/>
          </ac:spMkLst>
        </pc:spChg>
        <pc:spChg chg="add del mod">
          <ac:chgData name="Hagen, Erik" userId="21bbe2ec-0a78-4d08-a98f-74e919d393dd" providerId="ADAL" clId="{92265391-4962-4734-9781-757AAAC1CAE6}" dt="2022-01-25T23:16:50.876" v="6231" actId="478"/>
          <ac:spMkLst>
            <pc:docMk/>
            <pc:sldMk cId="2523537611" sldId="29800"/>
            <ac:spMk id="7" creationId="{DA1EFDC1-5BB7-4ADA-B4E8-D4D66C63028D}"/>
          </ac:spMkLst>
        </pc:spChg>
        <pc:spChg chg="add del mod">
          <ac:chgData name="Hagen, Erik" userId="21bbe2ec-0a78-4d08-a98f-74e919d393dd" providerId="ADAL" clId="{92265391-4962-4734-9781-757AAAC1CAE6}" dt="2022-01-25T23:16:59.388" v="6235" actId="478"/>
          <ac:spMkLst>
            <pc:docMk/>
            <pc:sldMk cId="2523537611" sldId="29800"/>
            <ac:spMk id="8" creationId="{EF9C26E6-0C8B-4661-B4D8-90BD444EBD55}"/>
          </ac:spMkLst>
        </pc:spChg>
        <pc:spChg chg="add del mod">
          <ac:chgData name="Hagen, Erik" userId="21bbe2ec-0a78-4d08-a98f-74e919d393dd" providerId="ADAL" clId="{92265391-4962-4734-9781-757AAAC1CAE6}" dt="2022-01-25T23:16:48.478" v="6230" actId="478"/>
          <ac:spMkLst>
            <pc:docMk/>
            <pc:sldMk cId="2523537611" sldId="29800"/>
            <ac:spMk id="9" creationId="{43569BEF-FF7D-48E3-B35E-CE96972F93A3}"/>
          </ac:spMkLst>
        </pc:spChg>
        <pc:picChg chg="mod">
          <ac:chgData name="Hagen, Erik" userId="21bbe2ec-0a78-4d08-a98f-74e919d393dd" providerId="ADAL" clId="{92265391-4962-4734-9781-757AAAC1CAE6}" dt="2022-01-25T23:06:17.378" v="6192" actId="1076"/>
          <ac:picMkLst>
            <pc:docMk/>
            <pc:sldMk cId="2523537611" sldId="29800"/>
            <ac:picMk id="6" creationId="{D0911EA4-E054-495A-8830-E5B5D43B0D60}"/>
          </ac:picMkLst>
        </pc:picChg>
        <pc:inkChg chg="add del">
          <ac:chgData name="Hagen, Erik" userId="21bbe2ec-0a78-4d08-a98f-74e919d393dd" providerId="ADAL" clId="{92265391-4962-4734-9781-757AAAC1CAE6}" dt="2022-01-25T23:16:13.907" v="6221" actId="9405"/>
          <ac:inkMkLst>
            <pc:docMk/>
            <pc:sldMk cId="2523537611" sldId="29800"/>
            <ac:inkMk id="3" creationId="{83301740-8CC1-4BD6-9D76-AD0058927A96}"/>
          </ac:inkMkLst>
        </pc:inkChg>
        <pc:inkChg chg="add del">
          <ac:chgData name="Hagen, Erik" userId="21bbe2ec-0a78-4d08-a98f-74e919d393dd" providerId="ADAL" clId="{92265391-4962-4734-9781-757AAAC1CAE6}" dt="2022-01-25T23:16:18.975" v="6223" actId="9405"/>
          <ac:inkMkLst>
            <pc:docMk/>
            <pc:sldMk cId="2523537611" sldId="29800"/>
            <ac:inkMk id="10" creationId="{8F07CDA7-10EE-49A9-86A0-6A9D75C2D2BD}"/>
          </ac:inkMkLst>
        </pc:inkChg>
        <pc:inkChg chg="add">
          <ac:chgData name="Hagen, Erik" userId="21bbe2ec-0a78-4d08-a98f-74e919d393dd" providerId="ADAL" clId="{92265391-4962-4734-9781-757AAAC1CAE6}" dt="2022-01-25T23:16:23.347" v="6224" actId="9405"/>
          <ac:inkMkLst>
            <pc:docMk/>
            <pc:sldMk cId="2523537611" sldId="29800"/>
            <ac:inkMk id="11" creationId="{6AC7D4CB-CCAB-4405-A14E-7AE091204720}"/>
          </ac:inkMkLst>
        </pc:inkChg>
        <pc:inkChg chg="add">
          <ac:chgData name="Hagen, Erik" userId="21bbe2ec-0a78-4d08-a98f-74e919d393dd" providerId="ADAL" clId="{92265391-4962-4734-9781-757AAAC1CAE6}" dt="2022-01-25T23:16:25.446" v="6225" actId="9405"/>
          <ac:inkMkLst>
            <pc:docMk/>
            <pc:sldMk cId="2523537611" sldId="29800"/>
            <ac:inkMk id="12" creationId="{E407DA6A-2502-44FB-91CE-823AEA1CED62}"/>
          </ac:inkMkLst>
        </pc:inkChg>
        <pc:inkChg chg="add">
          <ac:chgData name="Hagen, Erik" userId="21bbe2ec-0a78-4d08-a98f-74e919d393dd" providerId="ADAL" clId="{92265391-4962-4734-9781-757AAAC1CAE6}" dt="2022-01-25T23:16:27.556" v="6226" actId="9405"/>
          <ac:inkMkLst>
            <pc:docMk/>
            <pc:sldMk cId="2523537611" sldId="29800"/>
            <ac:inkMk id="13" creationId="{137434D1-0310-4BE5-ABA9-C0728CFCE277}"/>
          </ac:inkMkLst>
        </pc:inkChg>
        <pc:inkChg chg="add del">
          <ac:chgData name="Hagen, Erik" userId="21bbe2ec-0a78-4d08-a98f-74e919d393dd" providerId="ADAL" clId="{92265391-4962-4734-9781-757AAAC1CAE6}" dt="2022-01-25T23:16:54.482" v="6233" actId="478"/>
          <ac:inkMkLst>
            <pc:docMk/>
            <pc:sldMk cId="2523537611" sldId="29800"/>
            <ac:inkMk id="14" creationId="{7F1F8E2A-CA5C-44FB-9943-77DE5605FF96}"/>
          </ac:inkMkLst>
        </pc:inkChg>
        <pc:inkChg chg="add">
          <ac:chgData name="Hagen, Erik" userId="21bbe2ec-0a78-4d08-a98f-74e919d393dd" providerId="ADAL" clId="{92265391-4962-4734-9781-757AAAC1CAE6}" dt="2022-01-25T23:16:35.155" v="6228" actId="9405"/>
          <ac:inkMkLst>
            <pc:docMk/>
            <pc:sldMk cId="2523537611" sldId="29800"/>
            <ac:inkMk id="15" creationId="{5FACD79B-6432-476D-9060-EEC83453B93F}"/>
          </ac:inkMkLst>
        </pc:inkChg>
        <pc:inkChg chg="add">
          <ac:chgData name="Hagen, Erik" userId="21bbe2ec-0a78-4d08-a98f-74e919d393dd" providerId="ADAL" clId="{92265391-4962-4734-9781-757AAAC1CAE6}" dt="2022-01-25T23:16:37.333" v="6229" actId="9405"/>
          <ac:inkMkLst>
            <pc:docMk/>
            <pc:sldMk cId="2523537611" sldId="29800"/>
            <ac:inkMk id="16" creationId="{96C4E4BE-C606-442C-BBF5-B3CD605667CB}"/>
          </ac:inkMkLst>
        </pc:inkChg>
      </pc:sldChg>
      <pc:sldChg chg="addSp delSp modSp new mod ord">
        <pc:chgData name="Hagen, Erik" userId="21bbe2ec-0a78-4d08-a98f-74e919d393dd" providerId="ADAL" clId="{92265391-4962-4734-9781-757AAAC1CAE6}" dt="2022-01-25T23:27:50.764" v="6282" actId="20577"/>
        <pc:sldMkLst>
          <pc:docMk/>
          <pc:sldMk cId="2490323501" sldId="29801"/>
        </pc:sldMkLst>
        <pc:spChg chg="del">
          <ac:chgData name="Hagen, Erik" userId="21bbe2ec-0a78-4d08-a98f-74e919d393dd" providerId="ADAL" clId="{92265391-4962-4734-9781-757AAAC1CAE6}" dt="2022-01-25T22:17:35.602" v="5781" actId="478"/>
          <ac:spMkLst>
            <pc:docMk/>
            <pc:sldMk cId="2490323501" sldId="29801"/>
            <ac:spMk id="2" creationId="{A1CB5261-D6F0-47B4-B58B-2EA527F106AC}"/>
          </ac:spMkLst>
        </pc:spChg>
        <pc:spChg chg="del">
          <ac:chgData name="Hagen, Erik" userId="21bbe2ec-0a78-4d08-a98f-74e919d393dd" providerId="ADAL" clId="{92265391-4962-4734-9781-757AAAC1CAE6}" dt="2022-01-25T22:17:37.090" v="5782" actId="478"/>
          <ac:spMkLst>
            <pc:docMk/>
            <pc:sldMk cId="2490323501" sldId="29801"/>
            <ac:spMk id="3" creationId="{73148526-0D77-4731-91A0-0D2D5C344A53}"/>
          </ac:spMkLst>
        </pc:spChg>
        <pc:spChg chg="mod">
          <ac:chgData name="Hagen, Erik" userId="21bbe2ec-0a78-4d08-a98f-74e919d393dd" providerId="ADAL" clId="{92265391-4962-4734-9781-757AAAC1CAE6}" dt="2022-01-25T23:27:50.764" v="6282" actId="20577"/>
          <ac:spMkLst>
            <pc:docMk/>
            <pc:sldMk cId="2490323501" sldId="29801"/>
            <ac:spMk id="4" creationId="{5F5EE5DB-19C1-4665-858D-7BAA30D41B3A}"/>
          </ac:spMkLst>
        </pc:spChg>
        <pc:picChg chg="add del mod">
          <ac:chgData name="Hagen, Erik" userId="21bbe2ec-0a78-4d08-a98f-74e919d393dd" providerId="ADAL" clId="{92265391-4962-4734-9781-757AAAC1CAE6}" dt="2022-01-25T22:19:02.395" v="5790" actId="478"/>
          <ac:picMkLst>
            <pc:docMk/>
            <pc:sldMk cId="2490323501" sldId="29801"/>
            <ac:picMk id="6" creationId="{A2FA9EB8-6178-4E73-ABCB-A6544905128A}"/>
          </ac:picMkLst>
        </pc:picChg>
        <pc:picChg chg="add mod">
          <ac:chgData name="Hagen, Erik" userId="21bbe2ec-0a78-4d08-a98f-74e919d393dd" providerId="ADAL" clId="{92265391-4962-4734-9781-757AAAC1CAE6}" dt="2022-01-25T22:19:09.018" v="5793" actId="14100"/>
          <ac:picMkLst>
            <pc:docMk/>
            <pc:sldMk cId="2490323501" sldId="29801"/>
            <ac:picMk id="8" creationId="{3947EE26-D7E1-459D-A096-76C374B5AE6D}"/>
          </ac:picMkLst>
        </pc:picChg>
      </pc:sldChg>
      <pc:sldChg chg="addSp delSp modSp new mod modNotesTx">
        <pc:chgData name="Hagen, Erik" userId="21bbe2ec-0a78-4d08-a98f-74e919d393dd" providerId="ADAL" clId="{92265391-4962-4734-9781-757AAAC1CAE6}" dt="2022-01-26T10:29:20.824" v="7507" actId="478"/>
        <pc:sldMkLst>
          <pc:docMk/>
          <pc:sldMk cId="1194375226" sldId="29802"/>
        </pc:sldMkLst>
        <pc:spChg chg="del">
          <ac:chgData name="Hagen, Erik" userId="21bbe2ec-0a78-4d08-a98f-74e919d393dd" providerId="ADAL" clId="{92265391-4962-4734-9781-757AAAC1CAE6}" dt="2022-01-26T08:32:26.585" v="6975" actId="478"/>
          <ac:spMkLst>
            <pc:docMk/>
            <pc:sldMk cId="1194375226" sldId="29802"/>
            <ac:spMk id="2" creationId="{0E4D72CB-CC06-41B5-AE79-566EE0819B38}"/>
          </ac:spMkLst>
        </pc:spChg>
        <pc:spChg chg="del mod">
          <ac:chgData name="Hagen, Erik" userId="21bbe2ec-0a78-4d08-a98f-74e919d393dd" providerId="ADAL" clId="{92265391-4962-4734-9781-757AAAC1CAE6}" dt="2022-01-26T10:08:48.650" v="7024" actId="478"/>
          <ac:spMkLst>
            <pc:docMk/>
            <pc:sldMk cId="1194375226" sldId="29802"/>
            <ac:spMk id="3" creationId="{431E7B88-E1E1-4742-B026-43910B7DEE42}"/>
          </ac:spMkLst>
        </pc:spChg>
        <pc:spChg chg="mod">
          <ac:chgData name="Hagen, Erik" userId="21bbe2ec-0a78-4d08-a98f-74e919d393dd" providerId="ADAL" clId="{92265391-4962-4734-9781-757AAAC1CAE6}" dt="2022-01-26T08:42:16.756" v="6988" actId="20577"/>
          <ac:spMkLst>
            <pc:docMk/>
            <pc:sldMk cId="1194375226" sldId="29802"/>
            <ac:spMk id="4" creationId="{79715F69-54C8-44B0-8A5D-9EB8A44B2DF5}"/>
          </ac:spMkLst>
        </pc:spChg>
        <pc:spChg chg="add del mod">
          <ac:chgData name="Hagen, Erik" userId="21bbe2ec-0a78-4d08-a98f-74e919d393dd" providerId="ADAL" clId="{92265391-4962-4734-9781-757AAAC1CAE6}" dt="2022-01-26T10:08:52.406" v="7025" actId="478"/>
          <ac:spMkLst>
            <pc:docMk/>
            <pc:sldMk cId="1194375226" sldId="29802"/>
            <ac:spMk id="8" creationId="{4B8BC744-EE3E-46D0-A181-58B6EE1E4B6C}"/>
          </ac:spMkLst>
        </pc:spChg>
        <pc:spChg chg="add mod">
          <ac:chgData name="Hagen, Erik" userId="21bbe2ec-0a78-4d08-a98f-74e919d393dd" providerId="ADAL" clId="{92265391-4962-4734-9781-757AAAC1CAE6}" dt="2022-01-26T10:16:06.259" v="7364" actId="114"/>
          <ac:spMkLst>
            <pc:docMk/>
            <pc:sldMk cId="1194375226" sldId="29802"/>
            <ac:spMk id="11" creationId="{3FEB539A-E783-4D7E-926D-56DB2CBABAA7}"/>
          </ac:spMkLst>
        </pc:spChg>
        <pc:spChg chg="add del mod">
          <ac:chgData name="Hagen, Erik" userId="21bbe2ec-0a78-4d08-a98f-74e919d393dd" providerId="ADAL" clId="{92265391-4962-4734-9781-757AAAC1CAE6}" dt="2022-01-26T10:29:20.824" v="7507" actId="478"/>
          <ac:spMkLst>
            <pc:docMk/>
            <pc:sldMk cId="1194375226" sldId="29802"/>
            <ac:spMk id="12" creationId="{D5AA60BB-7324-40C5-8BBB-FEEC0116DD8E}"/>
          </ac:spMkLst>
        </pc:spChg>
        <pc:picChg chg="add mod">
          <ac:chgData name="Hagen, Erik" userId="21bbe2ec-0a78-4d08-a98f-74e919d393dd" providerId="ADAL" clId="{92265391-4962-4734-9781-757AAAC1CAE6}" dt="2022-01-26T10:15:19.847" v="7351" actId="14100"/>
          <ac:picMkLst>
            <pc:docMk/>
            <pc:sldMk cId="1194375226" sldId="29802"/>
            <ac:picMk id="6" creationId="{DC195F70-51DA-4E80-BC87-8036830441EB}"/>
          </ac:picMkLst>
        </pc:picChg>
        <pc:picChg chg="add del mod">
          <ac:chgData name="Hagen, Erik" userId="21bbe2ec-0a78-4d08-a98f-74e919d393dd" providerId="ADAL" clId="{92265391-4962-4734-9781-757AAAC1CAE6}" dt="2022-01-26T10:13:13.024" v="7157" actId="478"/>
          <ac:picMkLst>
            <pc:docMk/>
            <pc:sldMk cId="1194375226" sldId="29802"/>
            <ac:picMk id="10" creationId="{43420137-DBE9-4AC9-8F14-DF2F7082A93E}"/>
          </ac:picMkLst>
        </pc:picChg>
      </pc:sldChg>
      <pc:sldChg chg="addSp delSp modSp new del mod modNotesTx">
        <pc:chgData name="Hagen, Erik" userId="21bbe2ec-0a78-4d08-a98f-74e919d393dd" providerId="ADAL" clId="{92265391-4962-4734-9781-757AAAC1CAE6}" dt="2022-01-25T23:26:49.146" v="6253" actId="47"/>
        <pc:sldMkLst>
          <pc:docMk/>
          <pc:sldMk cId="3074330714" sldId="29802"/>
        </pc:sldMkLst>
        <pc:spChg chg="del">
          <ac:chgData name="Hagen, Erik" userId="21bbe2ec-0a78-4d08-a98f-74e919d393dd" providerId="ADAL" clId="{92265391-4962-4734-9781-757AAAC1CAE6}" dt="2022-01-25T22:45:05.258" v="5916" actId="478"/>
          <ac:spMkLst>
            <pc:docMk/>
            <pc:sldMk cId="3074330714" sldId="29802"/>
            <ac:spMk id="2" creationId="{DD453E49-60C6-4BF3-B9D4-EE5B2079EB16}"/>
          </ac:spMkLst>
        </pc:spChg>
        <pc:spChg chg="del">
          <ac:chgData name="Hagen, Erik" userId="21bbe2ec-0a78-4d08-a98f-74e919d393dd" providerId="ADAL" clId="{92265391-4962-4734-9781-757AAAC1CAE6}" dt="2022-01-25T22:45:04.075" v="5915" actId="478"/>
          <ac:spMkLst>
            <pc:docMk/>
            <pc:sldMk cId="3074330714" sldId="29802"/>
            <ac:spMk id="3" creationId="{01466B2F-ECC1-4DC8-89C3-EDA6823B33F3}"/>
          </ac:spMkLst>
        </pc:spChg>
        <pc:spChg chg="mod">
          <ac:chgData name="Hagen, Erik" userId="21bbe2ec-0a78-4d08-a98f-74e919d393dd" providerId="ADAL" clId="{92265391-4962-4734-9781-757AAAC1CAE6}" dt="2022-01-25T22:46:29.426" v="5956" actId="20577"/>
          <ac:spMkLst>
            <pc:docMk/>
            <pc:sldMk cId="3074330714" sldId="29802"/>
            <ac:spMk id="4" creationId="{BB0D1F78-E5D9-43AF-B7FC-33299AB0A0DE}"/>
          </ac:spMkLst>
        </pc:spChg>
        <pc:picChg chg="add mod">
          <ac:chgData name="Hagen, Erik" userId="21bbe2ec-0a78-4d08-a98f-74e919d393dd" providerId="ADAL" clId="{92265391-4962-4734-9781-757AAAC1CAE6}" dt="2022-01-25T22:46:41.858" v="5958" actId="14100"/>
          <ac:picMkLst>
            <pc:docMk/>
            <pc:sldMk cId="3074330714" sldId="29802"/>
            <ac:picMk id="6" creationId="{6E41C366-3476-4161-B416-977631E8D82D}"/>
          </ac:picMkLst>
        </pc:picChg>
      </pc:sldChg>
      <pc:sldChg chg="addSp delSp modSp new mod">
        <pc:chgData name="Hagen, Erik" userId="21bbe2ec-0a78-4d08-a98f-74e919d393dd" providerId="ADAL" clId="{92265391-4962-4734-9781-757AAAC1CAE6}" dt="2022-01-26T10:26:34.486" v="7486" actId="1076"/>
        <pc:sldMkLst>
          <pc:docMk/>
          <pc:sldMk cId="3542668672" sldId="29803"/>
        </pc:sldMkLst>
        <pc:spChg chg="del">
          <ac:chgData name="Hagen, Erik" userId="21bbe2ec-0a78-4d08-a98f-74e919d393dd" providerId="ADAL" clId="{92265391-4962-4734-9781-757AAAC1CAE6}" dt="2022-01-26T10:22:18.264" v="7388" actId="478"/>
          <ac:spMkLst>
            <pc:docMk/>
            <pc:sldMk cId="3542668672" sldId="29803"/>
            <ac:spMk id="2" creationId="{429F185D-03F5-44EE-9E47-5952F8F3C21C}"/>
          </ac:spMkLst>
        </pc:spChg>
        <pc:spChg chg="del">
          <ac:chgData name="Hagen, Erik" userId="21bbe2ec-0a78-4d08-a98f-74e919d393dd" providerId="ADAL" clId="{92265391-4962-4734-9781-757AAAC1CAE6}" dt="2022-01-26T10:22:10.682" v="7387" actId="478"/>
          <ac:spMkLst>
            <pc:docMk/>
            <pc:sldMk cId="3542668672" sldId="29803"/>
            <ac:spMk id="3" creationId="{8D67B347-1765-4EDF-A87B-E1CF8A77E7D9}"/>
          </ac:spMkLst>
        </pc:spChg>
        <pc:spChg chg="mod">
          <ac:chgData name="Hagen, Erik" userId="21bbe2ec-0a78-4d08-a98f-74e919d393dd" providerId="ADAL" clId="{92265391-4962-4734-9781-757AAAC1CAE6}" dt="2022-01-26T10:26:19.178" v="7485" actId="20577"/>
          <ac:spMkLst>
            <pc:docMk/>
            <pc:sldMk cId="3542668672" sldId="29803"/>
            <ac:spMk id="4" creationId="{BD32E2B3-F1EF-4605-BD77-7222AC3AD78E}"/>
          </ac:spMkLst>
        </pc:spChg>
        <pc:spChg chg="add mod">
          <ac:chgData name="Hagen, Erik" userId="21bbe2ec-0a78-4d08-a98f-74e919d393dd" providerId="ADAL" clId="{92265391-4962-4734-9781-757AAAC1CAE6}" dt="2022-01-26T10:25:49.577" v="7448" actId="20577"/>
          <ac:spMkLst>
            <pc:docMk/>
            <pc:sldMk cId="3542668672" sldId="29803"/>
            <ac:spMk id="8" creationId="{80660515-0055-4A44-9535-456E1FA378D9}"/>
          </ac:spMkLst>
        </pc:spChg>
        <pc:picChg chg="add mod">
          <ac:chgData name="Hagen, Erik" userId="21bbe2ec-0a78-4d08-a98f-74e919d393dd" providerId="ADAL" clId="{92265391-4962-4734-9781-757AAAC1CAE6}" dt="2022-01-26T10:26:34.486" v="7486" actId="1076"/>
          <ac:picMkLst>
            <pc:docMk/>
            <pc:sldMk cId="3542668672" sldId="29803"/>
            <ac:picMk id="6" creationId="{96F70E9A-60A9-4AFD-A7FD-3C22944F7B14}"/>
          </ac:picMkLst>
        </pc:picChg>
        <pc:inkChg chg="add">
          <ac:chgData name="Hagen, Erik" userId="21bbe2ec-0a78-4d08-a98f-74e919d393dd" providerId="ADAL" clId="{92265391-4962-4734-9781-757AAAC1CAE6}" dt="2022-01-26T10:22:01.770" v="7368" actId="9405"/>
          <ac:inkMkLst>
            <pc:docMk/>
            <pc:sldMk cId="3542668672" sldId="29803"/>
            <ac:inkMk id="5" creationId="{A3BA3053-03AE-486F-A19B-73DFC24D56BF}"/>
          </ac:inkMkLst>
        </pc:inkChg>
      </pc:sldChg>
    </pc:docChg>
  </pc:docChgLst>
  <pc:docChgLst>
    <pc:chgData name="Fugleberg, Joachim" userId="S::joachim.fugleberg@digdir.no::73a1dab4-12a6-4ca3-ae8d-eba3ed556f21" providerId="AD" clId="Web-{96F3D2C4-2D1F-0B58-E6BC-90E54C851319}"/>
    <pc:docChg chg="modSld">
      <pc:chgData name="Fugleberg, Joachim" userId="S::joachim.fugleberg@digdir.no::73a1dab4-12a6-4ca3-ae8d-eba3ed556f21" providerId="AD" clId="Web-{96F3D2C4-2D1F-0B58-E6BC-90E54C851319}" dt="2024-11-04T08:50:38.082" v="40" actId="20577"/>
      <pc:docMkLst>
        <pc:docMk/>
      </pc:docMkLst>
      <pc:sldChg chg="modSp">
        <pc:chgData name="Fugleberg, Joachim" userId="S::joachim.fugleberg@digdir.no::73a1dab4-12a6-4ca3-ae8d-eba3ed556f21" providerId="AD" clId="Web-{96F3D2C4-2D1F-0B58-E6BC-90E54C851319}" dt="2024-11-04T08:50:38.082" v="40" actId="20577"/>
        <pc:sldMkLst>
          <pc:docMk/>
          <pc:sldMk cId="1773599682" sldId="2147197202"/>
        </pc:sldMkLst>
        <pc:spChg chg="mod">
          <ac:chgData name="Fugleberg, Joachim" userId="S::joachim.fugleberg@digdir.no::73a1dab4-12a6-4ca3-ae8d-eba3ed556f21" providerId="AD" clId="Web-{96F3D2C4-2D1F-0B58-E6BC-90E54C851319}" dt="2024-11-04T08:50:38.082" v="40" actId="20577"/>
          <ac:spMkLst>
            <pc:docMk/>
            <pc:sldMk cId="1773599682" sldId="2147197202"/>
            <ac:spMk id="2" creationId="{D1675F83-A251-ED2E-CBD2-DBB52C316068}"/>
          </ac:spMkLst>
        </pc:spChg>
      </pc:sldChg>
      <pc:sldChg chg="addSp delSp modSp">
        <pc:chgData name="Fugleberg, Joachim" userId="S::joachim.fugleberg@digdir.no::73a1dab4-12a6-4ca3-ae8d-eba3ed556f21" providerId="AD" clId="Web-{96F3D2C4-2D1F-0B58-E6BC-90E54C851319}" dt="2024-11-04T08:45:56.917" v="29" actId="1076"/>
        <pc:sldMkLst>
          <pc:docMk/>
          <pc:sldMk cId="3008623556" sldId="2147469994"/>
        </pc:sldMkLst>
        <pc:spChg chg="mod">
          <ac:chgData name="Fugleberg, Joachim" userId="S::joachim.fugleberg@digdir.no::73a1dab4-12a6-4ca3-ae8d-eba3ed556f21" providerId="AD" clId="Web-{96F3D2C4-2D1F-0B58-E6BC-90E54C851319}" dt="2024-11-04T08:43:42.506" v="22" actId="20577"/>
          <ac:spMkLst>
            <pc:docMk/>
            <pc:sldMk cId="3008623556" sldId="2147469994"/>
            <ac:spMk id="14" creationId="{FD934746-FCA9-478D-9D45-499CAE697ED5}"/>
          </ac:spMkLst>
        </pc:spChg>
        <pc:picChg chg="add del mod">
          <ac:chgData name="Fugleberg, Joachim" userId="S::joachim.fugleberg@digdir.no::73a1dab4-12a6-4ca3-ae8d-eba3ed556f21" providerId="AD" clId="Web-{96F3D2C4-2D1F-0B58-E6BC-90E54C851319}" dt="2024-11-04T08:45:15.994" v="27"/>
          <ac:picMkLst>
            <pc:docMk/>
            <pc:sldMk cId="3008623556" sldId="2147469994"/>
            <ac:picMk id="2" creationId="{E5D9E955-D13A-C2E4-6449-922EDC1155CD}"/>
          </ac:picMkLst>
        </pc:picChg>
        <pc:picChg chg="add mod">
          <ac:chgData name="Fugleberg, Joachim" userId="S::joachim.fugleberg@digdir.no::73a1dab4-12a6-4ca3-ae8d-eba3ed556f21" providerId="AD" clId="Web-{96F3D2C4-2D1F-0B58-E6BC-90E54C851319}" dt="2024-11-04T08:45:56.917" v="29" actId="1076"/>
          <ac:picMkLst>
            <pc:docMk/>
            <pc:sldMk cId="3008623556" sldId="2147469994"/>
            <ac:picMk id="4" creationId="{EB4A7EFD-6D2D-C139-A655-88EBEA0ACFDE}"/>
          </ac:picMkLst>
        </pc:picChg>
      </pc:sldChg>
    </pc:docChg>
  </pc:docChgLst>
  <pc:docChgLst>
    <pc:chgData name="Hagen, Erik" userId="21bbe2ec-0a78-4d08-a98f-74e919d393dd" providerId="ADAL" clId="{B9644326-8008-4992-B29F-BE5951E174AD}"/>
    <pc:docChg chg="custSel addSld modSld">
      <pc:chgData name="Hagen, Erik" userId="21bbe2ec-0a78-4d08-a98f-74e919d393dd" providerId="ADAL" clId="{B9644326-8008-4992-B29F-BE5951E174AD}" dt="2021-11-29T22:33:28.723" v="484" actId="20577"/>
      <pc:docMkLst>
        <pc:docMk/>
      </pc:docMkLst>
      <pc:sldChg chg="modSp mod">
        <pc:chgData name="Hagen, Erik" userId="21bbe2ec-0a78-4d08-a98f-74e919d393dd" providerId="ADAL" clId="{B9644326-8008-4992-B29F-BE5951E174AD}" dt="2021-11-29T22:27:29.250" v="36" actId="20577"/>
        <pc:sldMkLst>
          <pc:docMk/>
          <pc:sldMk cId="2925050810" sldId="280"/>
        </pc:sldMkLst>
        <pc:spChg chg="mod">
          <ac:chgData name="Hagen, Erik" userId="21bbe2ec-0a78-4d08-a98f-74e919d393dd" providerId="ADAL" clId="{B9644326-8008-4992-B29F-BE5951E174AD}" dt="2021-11-29T22:27:16.517" v="32" actId="20577"/>
          <ac:spMkLst>
            <pc:docMk/>
            <pc:sldMk cId="2925050810" sldId="280"/>
            <ac:spMk id="3" creationId="{B8C20A48-9FA4-4C14-A361-E46B3567FA82}"/>
          </ac:spMkLst>
        </pc:spChg>
        <pc:spChg chg="mod">
          <ac:chgData name="Hagen, Erik" userId="21bbe2ec-0a78-4d08-a98f-74e919d393dd" providerId="ADAL" clId="{B9644326-8008-4992-B29F-BE5951E174AD}" dt="2021-11-29T22:27:29.250" v="36" actId="20577"/>
          <ac:spMkLst>
            <pc:docMk/>
            <pc:sldMk cId="2925050810" sldId="280"/>
            <ac:spMk id="4" creationId="{4463DD20-D241-402D-9763-C3BD15CF7FB0}"/>
          </ac:spMkLst>
        </pc:spChg>
      </pc:sldChg>
      <pc:sldChg chg="modSp mod">
        <pc:chgData name="Hagen, Erik" userId="21bbe2ec-0a78-4d08-a98f-74e919d393dd" providerId="ADAL" clId="{B9644326-8008-4992-B29F-BE5951E174AD}" dt="2021-11-29T22:28:17.860" v="80" actId="400"/>
        <pc:sldMkLst>
          <pc:docMk/>
          <pc:sldMk cId="1319317004" sldId="299"/>
        </pc:sldMkLst>
        <pc:spChg chg="mod">
          <ac:chgData name="Hagen, Erik" userId="21bbe2ec-0a78-4d08-a98f-74e919d393dd" providerId="ADAL" clId="{B9644326-8008-4992-B29F-BE5951E174AD}" dt="2021-11-29T22:28:17.860" v="80" actId="400"/>
          <ac:spMkLst>
            <pc:docMk/>
            <pc:sldMk cId="1319317004" sldId="299"/>
            <ac:spMk id="6" creationId="{B4E7F0AD-C2C8-4A1D-A45E-6540BF30C7EF}"/>
          </ac:spMkLst>
        </pc:spChg>
      </pc:sldChg>
      <pc:sldChg chg="modSp new mod">
        <pc:chgData name="Hagen, Erik" userId="21bbe2ec-0a78-4d08-a98f-74e919d393dd" providerId="ADAL" clId="{B9644326-8008-4992-B29F-BE5951E174AD}" dt="2021-11-29T22:33:28.723" v="484" actId="20577"/>
        <pc:sldMkLst>
          <pc:docMk/>
          <pc:sldMk cId="61616765" sldId="29712"/>
        </pc:sldMkLst>
        <pc:spChg chg="mod">
          <ac:chgData name="Hagen, Erik" userId="21bbe2ec-0a78-4d08-a98f-74e919d393dd" providerId="ADAL" clId="{B9644326-8008-4992-B29F-BE5951E174AD}" dt="2021-11-29T22:33:17.973" v="473" actId="20577"/>
          <ac:spMkLst>
            <pc:docMk/>
            <pc:sldMk cId="61616765" sldId="29712"/>
            <ac:spMk id="2" creationId="{169C1826-0D63-40E7-8D2E-C6BAF19B921C}"/>
          </ac:spMkLst>
        </pc:spChg>
        <pc:spChg chg="mod">
          <ac:chgData name="Hagen, Erik" userId="21bbe2ec-0a78-4d08-a98f-74e919d393dd" providerId="ADAL" clId="{B9644326-8008-4992-B29F-BE5951E174AD}" dt="2021-11-29T22:33:28.723" v="484" actId="20577"/>
          <ac:spMkLst>
            <pc:docMk/>
            <pc:sldMk cId="61616765" sldId="29712"/>
            <ac:spMk id="4" creationId="{1F0F2A22-1DFA-49DD-9B1C-6507930ECEE2}"/>
          </ac:spMkLst>
        </pc:spChg>
      </pc:sldChg>
    </pc:docChg>
  </pc:docChgLst>
  <pc:docChgLst>
    <pc:chgData name="Hagen, Erik" userId="21bbe2ec-0a78-4d08-a98f-74e919d393dd" providerId="ADAL" clId="{C334C19D-39FC-4FB6-98AF-27217FBA88F7}"/>
    <pc:docChg chg="custSel addSld delSld modSld sldOrd">
      <pc:chgData name="Hagen, Erik" userId="21bbe2ec-0a78-4d08-a98f-74e919d393dd" providerId="ADAL" clId="{C334C19D-39FC-4FB6-98AF-27217FBA88F7}" dt="2022-01-19T13:47:05.087" v="987" actId="20577"/>
      <pc:docMkLst>
        <pc:docMk/>
      </pc:docMkLst>
      <pc:sldChg chg="del">
        <pc:chgData name="Hagen, Erik" userId="21bbe2ec-0a78-4d08-a98f-74e919d393dd" providerId="ADAL" clId="{C334C19D-39FC-4FB6-98AF-27217FBA88F7}" dt="2022-01-19T12:39:40.129" v="572" actId="47"/>
        <pc:sldMkLst>
          <pc:docMk/>
          <pc:sldMk cId="3753658221" sldId="284"/>
        </pc:sldMkLst>
      </pc:sldChg>
      <pc:sldChg chg="modSp mod modNotesTx">
        <pc:chgData name="Hagen, Erik" userId="21bbe2ec-0a78-4d08-a98f-74e919d393dd" providerId="ADAL" clId="{C334C19D-39FC-4FB6-98AF-27217FBA88F7}" dt="2022-01-19T13:47:05.087" v="987" actId="20577"/>
        <pc:sldMkLst>
          <pc:docMk/>
          <pc:sldMk cId="1319317004" sldId="299"/>
        </pc:sldMkLst>
        <pc:spChg chg="mod">
          <ac:chgData name="Hagen, Erik" userId="21bbe2ec-0a78-4d08-a98f-74e919d393dd" providerId="ADAL" clId="{C334C19D-39FC-4FB6-98AF-27217FBA88F7}" dt="2022-01-19T12:29:58.197" v="12" actId="6549"/>
          <ac:spMkLst>
            <pc:docMk/>
            <pc:sldMk cId="1319317004" sldId="299"/>
            <ac:spMk id="5" creationId="{8BF84853-3C90-4E3A-A5C2-C99E9EA187BF}"/>
          </ac:spMkLst>
        </pc:spChg>
        <pc:spChg chg="mod">
          <ac:chgData name="Hagen, Erik" userId="21bbe2ec-0a78-4d08-a98f-74e919d393dd" providerId="ADAL" clId="{C334C19D-39FC-4FB6-98AF-27217FBA88F7}" dt="2022-01-19T13:47:05.087" v="987" actId="20577"/>
          <ac:spMkLst>
            <pc:docMk/>
            <pc:sldMk cId="1319317004" sldId="299"/>
            <ac:spMk id="6" creationId="{B4E7F0AD-C2C8-4A1D-A45E-6540BF30C7EF}"/>
          </ac:spMkLst>
        </pc:spChg>
      </pc:sldChg>
      <pc:sldChg chg="addSp modSp add mod modTransition modNotesTx">
        <pc:chgData name="Hagen, Erik" userId="21bbe2ec-0a78-4d08-a98f-74e919d393dd" providerId="ADAL" clId="{C334C19D-39FC-4FB6-98AF-27217FBA88F7}" dt="2022-01-19T12:48:00.546" v="682" actId="20577"/>
        <pc:sldMkLst>
          <pc:docMk/>
          <pc:sldMk cId="3831264792" sldId="29667"/>
        </pc:sldMkLst>
        <pc:spChg chg="add mod">
          <ac:chgData name="Hagen, Erik" userId="21bbe2ec-0a78-4d08-a98f-74e919d393dd" providerId="ADAL" clId="{C334C19D-39FC-4FB6-98AF-27217FBA88F7}" dt="2022-01-19T12:47:26.438" v="669" actId="1076"/>
          <ac:spMkLst>
            <pc:docMk/>
            <pc:sldMk cId="3831264792" sldId="29667"/>
            <ac:spMk id="3" creationId="{523C23E9-521E-4DD2-8095-C8371FB05673}"/>
          </ac:spMkLst>
        </pc:spChg>
      </pc:sldChg>
      <pc:sldChg chg="del">
        <pc:chgData name="Hagen, Erik" userId="21bbe2ec-0a78-4d08-a98f-74e919d393dd" providerId="ADAL" clId="{C334C19D-39FC-4FB6-98AF-27217FBA88F7}" dt="2022-01-19T12:40:01.116" v="583" actId="47"/>
        <pc:sldMkLst>
          <pc:docMk/>
          <pc:sldMk cId="157453123" sldId="29735"/>
        </pc:sldMkLst>
      </pc:sldChg>
      <pc:sldChg chg="del">
        <pc:chgData name="Hagen, Erik" userId="21bbe2ec-0a78-4d08-a98f-74e919d393dd" providerId="ADAL" clId="{C334C19D-39FC-4FB6-98AF-27217FBA88F7}" dt="2022-01-19T12:40:09.151" v="584" actId="47"/>
        <pc:sldMkLst>
          <pc:docMk/>
          <pc:sldMk cId="2990151504" sldId="29736"/>
        </pc:sldMkLst>
      </pc:sldChg>
      <pc:sldChg chg="del">
        <pc:chgData name="Hagen, Erik" userId="21bbe2ec-0a78-4d08-a98f-74e919d393dd" providerId="ADAL" clId="{C334C19D-39FC-4FB6-98AF-27217FBA88F7}" dt="2022-01-19T12:42:36.448" v="599" actId="47"/>
        <pc:sldMkLst>
          <pc:docMk/>
          <pc:sldMk cId="2006257729" sldId="29737"/>
        </pc:sldMkLst>
      </pc:sldChg>
      <pc:sldChg chg="del">
        <pc:chgData name="Hagen, Erik" userId="21bbe2ec-0a78-4d08-a98f-74e919d393dd" providerId="ADAL" clId="{C334C19D-39FC-4FB6-98AF-27217FBA88F7}" dt="2022-01-19T12:42:33.563" v="598" actId="47"/>
        <pc:sldMkLst>
          <pc:docMk/>
          <pc:sldMk cId="2706491647" sldId="29750"/>
        </pc:sldMkLst>
      </pc:sldChg>
      <pc:sldChg chg="ord">
        <pc:chgData name="Hagen, Erik" userId="21bbe2ec-0a78-4d08-a98f-74e919d393dd" providerId="ADAL" clId="{C334C19D-39FC-4FB6-98AF-27217FBA88F7}" dt="2022-01-19T12:42:03.642" v="595"/>
        <pc:sldMkLst>
          <pc:docMk/>
          <pc:sldMk cId="3706667532" sldId="29751"/>
        </pc:sldMkLst>
      </pc:sldChg>
      <pc:sldChg chg="ord">
        <pc:chgData name="Hagen, Erik" userId="21bbe2ec-0a78-4d08-a98f-74e919d393dd" providerId="ADAL" clId="{C334C19D-39FC-4FB6-98AF-27217FBA88F7}" dt="2022-01-19T12:42:11.190" v="597"/>
        <pc:sldMkLst>
          <pc:docMk/>
          <pc:sldMk cId="176376847" sldId="29752"/>
        </pc:sldMkLst>
      </pc:sldChg>
    </pc:docChg>
  </pc:docChgLst>
  <pc:docChgLst>
    <pc:chgData name="Hagen, Erik" userId="21bbe2ec-0a78-4d08-a98f-74e919d393dd" providerId="ADAL" clId="{1AFF1379-D08D-4E89-A336-DD86C05D8BB9}"/>
    <pc:docChg chg="undo redo custSel addSld delSld modSld sldOrd">
      <pc:chgData name="Hagen, Erik" userId="21bbe2ec-0a78-4d08-a98f-74e919d393dd" providerId="ADAL" clId="{1AFF1379-D08D-4E89-A336-DD86C05D8BB9}" dt="2022-02-10T10:38:25.361" v="5919" actId="478"/>
      <pc:docMkLst>
        <pc:docMk/>
      </pc:docMkLst>
      <pc:sldChg chg="modSp mod modNotesTx">
        <pc:chgData name="Hagen, Erik" userId="21bbe2ec-0a78-4d08-a98f-74e919d393dd" providerId="ADAL" clId="{1AFF1379-D08D-4E89-A336-DD86C05D8BB9}" dt="2022-01-28T08:39:06.666" v="5162" actId="6549"/>
        <pc:sldMkLst>
          <pc:docMk/>
          <pc:sldMk cId="2925050810" sldId="280"/>
        </pc:sldMkLst>
        <pc:spChg chg="mod">
          <ac:chgData name="Hagen, Erik" userId="21bbe2ec-0a78-4d08-a98f-74e919d393dd" providerId="ADAL" clId="{1AFF1379-D08D-4E89-A336-DD86C05D8BB9}" dt="2022-01-27T21:50:24.616" v="3528" actId="20577"/>
          <ac:spMkLst>
            <pc:docMk/>
            <pc:sldMk cId="2925050810" sldId="280"/>
            <ac:spMk id="3" creationId="{B8C20A48-9FA4-4C14-A361-E46B3567FA82}"/>
          </ac:spMkLst>
        </pc:spChg>
        <pc:spChg chg="mod">
          <ac:chgData name="Hagen, Erik" userId="21bbe2ec-0a78-4d08-a98f-74e919d393dd" providerId="ADAL" clId="{1AFF1379-D08D-4E89-A336-DD86C05D8BB9}" dt="2022-01-28T08:39:06.666" v="5162" actId="6549"/>
          <ac:spMkLst>
            <pc:docMk/>
            <pc:sldMk cId="2925050810" sldId="280"/>
            <ac:spMk id="4" creationId="{4463DD20-D241-402D-9763-C3BD15CF7FB0}"/>
          </ac:spMkLst>
        </pc:spChg>
      </pc:sldChg>
      <pc:sldChg chg="modSp add mod">
        <pc:chgData name="Hagen, Erik" userId="21bbe2ec-0a78-4d08-a98f-74e919d393dd" providerId="ADAL" clId="{1AFF1379-D08D-4E89-A336-DD86C05D8BB9}" dt="2022-01-28T08:49:18.955" v="5181" actId="20577"/>
        <pc:sldMkLst>
          <pc:docMk/>
          <pc:sldMk cId="2877759036" sldId="318"/>
        </pc:sldMkLst>
        <pc:spChg chg="mod">
          <ac:chgData name="Hagen, Erik" userId="21bbe2ec-0a78-4d08-a98f-74e919d393dd" providerId="ADAL" clId="{1AFF1379-D08D-4E89-A336-DD86C05D8BB9}" dt="2022-01-28T08:49:18.955" v="5181" actId="20577"/>
          <ac:spMkLst>
            <pc:docMk/>
            <pc:sldMk cId="2877759036" sldId="318"/>
            <ac:spMk id="4" creationId="{4E44B188-1613-4B97-B5AE-416E46CBDA4A}"/>
          </ac:spMkLst>
        </pc:spChg>
      </pc:sldChg>
      <pc:sldChg chg="modSp add del mod modTransition">
        <pc:chgData name="Hagen, Erik" userId="21bbe2ec-0a78-4d08-a98f-74e919d393dd" providerId="ADAL" clId="{1AFF1379-D08D-4E89-A336-DD86C05D8BB9}" dt="2022-01-27T16:16:11.805" v="587" actId="47"/>
        <pc:sldMkLst>
          <pc:docMk/>
          <pc:sldMk cId="1209668838" sldId="29616"/>
        </pc:sldMkLst>
        <pc:spChg chg="mod">
          <ac:chgData name="Hagen, Erik" userId="21bbe2ec-0a78-4d08-a98f-74e919d393dd" providerId="ADAL" clId="{1AFF1379-D08D-4E89-A336-DD86C05D8BB9}" dt="2022-01-27T16:11:46.639" v="409" actId="1076"/>
          <ac:spMkLst>
            <pc:docMk/>
            <pc:sldMk cId="1209668838" sldId="29616"/>
            <ac:spMk id="21" creationId="{30F6C711-50F2-47D2-BD95-CA649CDC322C}"/>
          </ac:spMkLst>
        </pc:spChg>
        <pc:spChg chg="mod">
          <ac:chgData name="Hagen, Erik" userId="21bbe2ec-0a78-4d08-a98f-74e919d393dd" providerId="ADAL" clId="{1AFF1379-D08D-4E89-A336-DD86C05D8BB9}" dt="2022-01-27T16:11:46.639" v="409" actId="1076"/>
          <ac:spMkLst>
            <pc:docMk/>
            <pc:sldMk cId="1209668838" sldId="29616"/>
            <ac:spMk id="22" creationId="{3A3CD34A-B757-4F0A-ADFF-CCB1B70C6621}"/>
          </ac:spMkLst>
        </pc:spChg>
        <pc:spChg chg="mod">
          <ac:chgData name="Hagen, Erik" userId="21bbe2ec-0a78-4d08-a98f-74e919d393dd" providerId="ADAL" clId="{1AFF1379-D08D-4E89-A336-DD86C05D8BB9}" dt="2022-01-27T16:11:46.639" v="409" actId="1076"/>
          <ac:spMkLst>
            <pc:docMk/>
            <pc:sldMk cId="1209668838" sldId="29616"/>
            <ac:spMk id="40" creationId="{B38A361D-C1B8-4A09-A420-305D453C1389}"/>
          </ac:spMkLst>
        </pc:spChg>
        <pc:spChg chg="mod">
          <ac:chgData name="Hagen, Erik" userId="21bbe2ec-0a78-4d08-a98f-74e919d393dd" providerId="ADAL" clId="{1AFF1379-D08D-4E89-A336-DD86C05D8BB9}" dt="2022-01-27T16:11:46.639" v="409" actId="1076"/>
          <ac:spMkLst>
            <pc:docMk/>
            <pc:sldMk cId="1209668838" sldId="29616"/>
            <ac:spMk id="41" creationId="{73150469-2990-4504-9529-899285365302}"/>
          </ac:spMkLst>
        </pc:spChg>
        <pc:cxnChg chg="mod">
          <ac:chgData name="Hagen, Erik" userId="21bbe2ec-0a78-4d08-a98f-74e919d393dd" providerId="ADAL" clId="{1AFF1379-D08D-4E89-A336-DD86C05D8BB9}" dt="2022-01-27T16:11:46.639" v="409" actId="1076"/>
          <ac:cxnSpMkLst>
            <pc:docMk/>
            <pc:sldMk cId="1209668838" sldId="29616"/>
            <ac:cxnSpMk id="4" creationId="{5F317CEF-6DA9-4287-8569-C51B1D711054}"/>
          </ac:cxnSpMkLst>
        </pc:cxnChg>
        <pc:cxnChg chg="mod">
          <ac:chgData name="Hagen, Erik" userId="21bbe2ec-0a78-4d08-a98f-74e919d393dd" providerId="ADAL" clId="{1AFF1379-D08D-4E89-A336-DD86C05D8BB9}" dt="2022-01-27T16:11:46.639" v="409" actId="1076"/>
          <ac:cxnSpMkLst>
            <pc:docMk/>
            <pc:sldMk cId="1209668838" sldId="29616"/>
            <ac:cxnSpMk id="18" creationId="{6146CEF4-1C8F-4B06-A1DC-B87699F7BD95}"/>
          </ac:cxnSpMkLst>
        </pc:cxnChg>
      </pc:sldChg>
      <pc:sldChg chg="modSp add del mod modTransition">
        <pc:chgData name="Hagen, Erik" userId="21bbe2ec-0a78-4d08-a98f-74e919d393dd" providerId="ADAL" clId="{1AFF1379-D08D-4E89-A336-DD86C05D8BB9}" dt="2022-01-28T00:04:34.312" v="4422" actId="47"/>
        <pc:sldMkLst>
          <pc:docMk/>
          <pc:sldMk cId="874141103" sldId="29678"/>
        </pc:sldMkLst>
        <pc:picChg chg="mod">
          <ac:chgData name="Hagen, Erik" userId="21bbe2ec-0a78-4d08-a98f-74e919d393dd" providerId="ADAL" clId="{1AFF1379-D08D-4E89-A336-DD86C05D8BB9}" dt="2022-01-28T00:00:05.247" v="4302" actId="1076"/>
          <ac:picMkLst>
            <pc:docMk/>
            <pc:sldMk cId="874141103" sldId="29678"/>
            <ac:picMk id="5" creationId="{AD33B332-2608-4647-B460-E87835B48D43}"/>
          </ac:picMkLst>
        </pc:picChg>
      </pc:sldChg>
      <pc:sldChg chg="delSp modSp add del mod ord modTransition delAnim modAnim">
        <pc:chgData name="Hagen, Erik" userId="21bbe2ec-0a78-4d08-a98f-74e919d393dd" providerId="ADAL" clId="{1AFF1379-D08D-4E89-A336-DD86C05D8BB9}" dt="2022-01-28T00:06:41.522" v="4447" actId="47"/>
        <pc:sldMkLst>
          <pc:docMk/>
          <pc:sldMk cId="1482796982" sldId="29680"/>
        </pc:sldMkLst>
        <pc:spChg chg="mod">
          <ac:chgData name="Hagen, Erik" userId="21bbe2ec-0a78-4d08-a98f-74e919d393dd" providerId="ADAL" clId="{1AFF1379-D08D-4E89-A336-DD86C05D8BB9}" dt="2022-01-28T00:04:52.825" v="4430" actId="20577"/>
          <ac:spMkLst>
            <pc:docMk/>
            <pc:sldMk cId="1482796982" sldId="29680"/>
            <ac:spMk id="2" creationId="{99FD12A0-7C72-4075-A0F0-83D08C6197AB}"/>
          </ac:spMkLst>
        </pc:spChg>
        <pc:spChg chg="mod">
          <ac:chgData name="Hagen, Erik" userId="21bbe2ec-0a78-4d08-a98f-74e919d393dd" providerId="ADAL" clId="{1AFF1379-D08D-4E89-A336-DD86C05D8BB9}" dt="2022-01-28T00:03:03.320" v="4379" actId="1076"/>
          <ac:spMkLst>
            <pc:docMk/>
            <pc:sldMk cId="1482796982" sldId="29680"/>
            <ac:spMk id="12" creationId="{AA6C7638-8705-4354-B658-FD5B88125FCE}"/>
          </ac:spMkLst>
        </pc:spChg>
        <pc:picChg chg="mod">
          <ac:chgData name="Hagen, Erik" userId="21bbe2ec-0a78-4d08-a98f-74e919d393dd" providerId="ADAL" clId="{1AFF1379-D08D-4E89-A336-DD86C05D8BB9}" dt="2022-01-28T00:03:03.320" v="4379" actId="1076"/>
          <ac:picMkLst>
            <pc:docMk/>
            <pc:sldMk cId="1482796982" sldId="29680"/>
            <ac:picMk id="5" creationId="{86FEF57D-E92C-4ACD-9537-B0529E9E5BA4}"/>
          </ac:picMkLst>
        </pc:picChg>
        <pc:picChg chg="del mod">
          <ac:chgData name="Hagen, Erik" userId="21bbe2ec-0a78-4d08-a98f-74e919d393dd" providerId="ADAL" clId="{1AFF1379-D08D-4E89-A336-DD86C05D8BB9}" dt="2022-01-28T00:01:30.680" v="4313" actId="478"/>
          <ac:picMkLst>
            <pc:docMk/>
            <pc:sldMk cId="1482796982" sldId="29680"/>
            <ac:picMk id="14" creationId="{7DBDE467-D2FD-43AF-851F-5EA92464B0C0}"/>
          </ac:picMkLst>
        </pc:picChg>
        <pc:picChg chg="del">
          <ac:chgData name="Hagen, Erik" userId="21bbe2ec-0a78-4d08-a98f-74e919d393dd" providerId="ADAL" clId="{1AFF1379-D08D-4E89-A336-DD86C05D8BB9}" dt="2022-01-28T00:01:39.222" v="4315" actId="478"/>
          <ac:picMkLst>
            <pc:docMk/>
            <pc:sldMk cId="1482796982" sldId="29680"/>
            <ac:picMk id="15" creationId="{EEBCE8DB-78EB-4E4E-A22A-160B9D104D92}"/>
          </ac:picMkLst>
        </pc:picChg>
      </pc:sldChg>
      <pc:sldChg chg="add">
        <pc:chgData name="Hagen, Erik" userId="21bbe2ec-0a78-4d08-a98f-74e919d393dd" providerId="ADAL" clId="{1AFF1379-D08D-4E89-A336-DD86C05D8BB9}" dt="2022-01-28T09:53:05.601" v="5382"/>
        <pc:sldMkLst>
          <pc:docMk/>
          <pc:sldMk cId="2965484141" sldId="29680"/>
        </pc:sldMkLst>
      </pc:sldChg>
      <pc:sldChg chg="add del">
        <pc:chgData name="Hagen, Erik" userId="21bbe2ec-0a78-4d08-a98f-74e919d393dd" providerId="ADAL" clId="{1AFF1379-D08D-4E89-A336-DD86C05D8BB9}" dt="2022-01-28T09:52:47.875" v="5381" actId="47"/>
        <pc:sldMkLst>
          <pc:docMk/>
          <pc:sldMk cId="3718756389" sldId="29680"/>
        </pc:sldMkLst>
      </pc:sldChg>
      <pc:sldChg chg="modSp add del mod">
        <pc:chgData name="Hagen, Erik" userId="21bbe2ec-0a78-4d08-a98f-74e919d393dd" providerId="ADAL" clId="{1AFF1379-D08D-4E89-A336-DD86C05D8BB9}" dt="2022-01-28T09:14:25.399" v="5216" actId="47"/>
        <pc:sldMkLst>
          <pc:docMk/>
          <pc:sldMk cId="4044073839" sldId="29680"/>
        </pc:sldMkLst>
        <pc:spChg chg="mod">
          <ac:chgData name="Hagen, Erik" userId="21bbe2ec-0a78-4d08-a98f-74e919d393dd" providerId="ADAL" clId="{1AFF1379-D08D-4E89-A336-DD86C05D8BB9}" dt="2022-01-28T00:09:19.089" v="4485" actId="20577"/>
          <ac:spMkLst>
            <pc:docMk/>
            <pc:sldMk cId="4044073839" sldId="29680"/>
            <ac:spMk id="2" creationId="{99FD12A0-7C72-4075-A0F0-83D08C6197AB}"/>
          </ac:spMkLst>
        </pc:spChg>
      </pc:sldChg>
      <pc:sldChg chg="modSp add del mod modTransition modAnim">
        <pc:chgData name="Hagen, Erik" userId="21bbe2ec-0a78-4d08-a98f-74e919d393dd" providerId="ADAL" clId="{1AFF1379-D08D-4E89-A336-DD86C05D8BB9}" dt="2022-01-28T00:06:41.522" v="4447" actId="47"/>
        <pc:sldMkLst>
          <pc:docMk/>
          <pc:sldMk cId="958783564" sldId="29684"/>
        </pc:sldMkLst>
        <pc:picChg chg="mod">
          <ac:chgData name="Hagen, Erik" userId="21bbe2ec-0a78-4d08-a98f-74e919d393dd" providerId="ADAL" clId="{1AFF1379-D08D-4E89-A336-DD86C05D8BB9}" dt="2022-01-28T00:05:18.965" v="4436" actId="14100"/>
          <ac:picMkLst>
            <pc:docMk/>
            <pc:sldMk cId="958783564" sldId="29684"/>
            <ac:picMk id="7" creationId="{D2496CDC-396C-45D4-B5C2-F2A4AF71FFD6}"/>
          </ac:picMkLst>
        </pc:picChg>
        <pc:picChg chg="mod">
          <ac:chgData name="Hagen, Erik" userId="21bbe2ec-0a78-4d08-a98f-74e919d393dd" providerId="ADAL" clId="{1AFF1379-D08D-4E89-A336-DD86C05D8BB9}" dt="2022-01-28T00:05:22.956" v="4437" actId="1076"/>
          <ac:picMkLst>
            <pc:docMk/>
            <pc:sldMk cId="958783564" sldId="29684"/>
            <ac:picMk id="9" creationId="{E7EE96DE-580E-4239-A25A-F85ABDFD4143}"/>
          </ac:picMkLst>
        </pc:picChg>
        <pc:picChg chg="mod">
          <ac:chgData name="Hagen, Erik" userId="21bbe2ec-0a78-4d08-a98f-74e919d393dd" providerId="ADAL" clId="{1AFF1379-D08D-4E89-A336-DD86C05D8BB9}" dt="2022-01-28T00:05:28.496" v="4439" actId="1076"/>
          <ac:picMkLst>
            <pc:docMk/>
            <pc:sldMk cId="958783564" sldId="29684"/>
            <ac:picMk id="11" creationId="{EFCB14C2-E7C2-4FA8-BD50-A9872FE03A32}"/>
          </ac:picMkLst>
        </pc:picChg>
        <pc:picChg chg="mod">
          <ac:chgData name="Hagen, Erik" userId="21bbe2ec-0a78-4d08-a98f-74e919d393dd" providerId="ADAL" clId="{1AFF1379-D08D-4E89-A336-DD86C05D8BB9}" dt="2022-01-28T00:05:30.653" v="4440" actId="1076"/>
          <ac:picMkLst>
            <pc:docMk/>
            <pc:sldMk cId="958783564" sldId="29684"/>
            <ac:picMk id="13" creationId="{85D51DCC-CA8B-4307-AE3D-C3088B98248F}"/>
          </ac:picMkLst>
        </pc:picChg>
        <pc:picChg chg="mod">
          <ac:chgData name="Hagen, Erik" userId="21bbe2ec-0a78-4d08-a98f-74e919d393dd" providerId="ADAL" clId="{1AFF1379-D08D-4E89-A336-DD86C05D8BB9}" dt="2022-01-28T00:05:25.011" v="4438" actId="1076"/>
          <ac:picMkLst>
            <pc:docMk/>
            <pc:sldMk cId="958783564" sldId="29684"/>
            <ac:picMk id="17" creationId="{6B353619-9AF4-4B80-812C-8D546535A58D}"/>
          </ac:picMkLst>
        </pc:picChg>
      </pc:sldChg>
      <pc:sldChg chg="add">
        <pc:chgData name="Hagen, Erik" userId="21bbe2ec-0a78-4d08-a98f-74e919d393dd" providerId="ADAL" clId="{1AFF1379-D08D-4E89-A336-DD86C05D8BB9}" dt="2022-01-28T09:53:05.601" v="5382"/>
        <pc:sldMkLst>
          <pc:docMk/>
          <pc:sldMk cId="1629271732" sldId="29684"/>
        </pc:sldMkLst>
      </pc:sldChg>
      <pc:sldChg chg="modSp add del mod">
        <pc:chgData name="Hagen, Erik" userId="21bbe2ec-0a78-4d08-a98f-74e919d393dd" providerId="ADAL" clId="{1AFF1379-D08D-4E89-A336-DD86C05D8BB9}" dt="2022-01-28T09:14:25.399" v="5216" actId="47"/>
        <pc:sldMkLst>
          <pc:docMk/>
          <pc:sldMk cId="2484104720" sldId="29684"/>
        </pc:sldMkLst>
        <pc:spChg chg="mod">
          <ac:chgData name="Hagen, Erik" userId="21bbe2ec-0a78-4d08-a98f-74e919d393dd" providerId="ADAL" clId="{1AFF1379-D08D-4E89-A336-DD86C05D8BB9}" dt="2022-01-28T00:09:12.502" v="4481" actId="14100"/>
          <ac:spMkLst>
            <pc:docMk/>
            <pc:sldMk cId="2484104720" sldId="29684"/>
            <ac:spMk id="2" creationId="{E66A7A35-C256-41D8-BC1A-F453EDD20D58}"/>
          </ac:spMkLst>
        </pc:spChg>
      </pc:sldChg>
      <pc:sldChg chg="add del">
        <pc:chgData name="Hagen, Erik" userId="21bbe2ec-0a78-4d08-a98f-74e919d393dd" providerId="ADAL" clId="{1AFF1379-D08D-4E89-A336-DD86C05D8BB9}" dt="2022-01-28T09:52:47.875" v="5381" actId="47"/>
        <pc:sldMkLst>
          <pc:docMk/>
          <pc:sldMk cId="2973500298" sldId="29684"/>
        </pc:sldMkLst>
      </pc:sldChg>
      <pc:sldChg chg="modSp add del mod ord modTransition">
        <pc:chgData name="Hagen, Erik" userId="21bbe2ec-0a78-4d08-a98f-74e919d393dd" providerId="ADAL" clId="{1AFF1379-D08D-4E89-A336-DD86C05D8BB9}" dt="2022-01-28T00:06:41.522" v="4447" actId="47"/>
        <pc:sldMkLst>
          <pc:docMk/>
          <pc:sldMk cId="1374534220" sldId="29690"/>
        </pc:sldMkLst>
        <pc:spChg chg="mod">
          <ac:chgData name="Hagen, Erik" userId="21bbe2ec-0a78-4d08-a98f-74e919d393dd" providerId="ADAL" clId="{1AFF1379-D08D-4E89-A336-DD86C05D8BB9}" dt="2022-01-28T00:04:48.394" v="4429" actId="20577"/>
          <ac:spMkLst>
            <pc:docMk/>
            <pc:sldMk cId="1374534220" sldId="29690"/>
            <ac:spMk id="2" creationId="{CA0894D7-45E8-4839-9C87-33DE0C9678B0}"/>
          </ac:spMkLst>
        </pc:spChg>
        <pc:picChg chg="mod">
          <ac:chgData name="Hagen, Erik" userId="21bbe2ec-0a78-4d08-a98f-74e919d393dd" providerId="ADAL" clId="{1AFF1379-D08D-4E89-A336-DD86C05D8BB9}" dt="2022-01-28T00:03:52.061" v="4381" actId="1076"/>
          <ac:picMkLst>
            <pc:docMk/>
            <pc:sldMk cId="1374534220" sldId="29690"/>
            <ac:picMk id="4" creationId="{E24E1755-96B1-4C61-A3FA-B4E84CE8452F}"/>
          </ac:picMkLst>
        </pc:picChg>
      </pc:sldChg>
      <pc:sldChg chg="add del">
        <pc:chgData name="Hagen, Erik" userId="21bbe2ec-0a78-4d08-a98f-74e919d393dd" providerId="ADAL" clId="{1AFF1379-D08D-4E89-A336-DD86C05D8BB9}" dt="2022-01-28T00:07:58.696" v="4455" actId="47"/>
        <pc:sldMkLst>
          <pc:docMk/>
          <pc:sldMk cId="2684377304" sldId="29690"/>
        </pc:sldMkLst>
      </pc:sldChg>
      <pc:sldChg chg="add del ord modTransition">
        <pc:chgData name="Hagen, Erik" userId="21bbe2ec-0a78-4d08-a98f-74e919d393dd" providerId="ADAL" clId="{1AFF1379-D08D-4E89-A336-DD86C05D8BB9}" dt="2022-01-28T10:33:20.995" v="5886" actId="47"/>
        <pc:sldMkLst>
          <pc:docMk/>
          <pc:sldMk cId="2302591052" sldId="29691"/>
        </pc:sldMkLst>
      </pc:sldChg>
      <pc:sldChg chg="del">
        <pc:chgData name="Hagen, Erik" userId="21bbe2ec-0a78-4d08-a98f-74e919d393dd" providerId="ADAL" clId="{1AFF1379-D08D-4E89-A336-DD86C05D8BB9}" dt="2022-01-26T13:20:19.065" v="204" actId="47"/>
        <pc:sldMkLst>
          <pc:docMk/>
          <pc:sldMk cId="3560105832" sldId="29691"/>
        </pc:sldMkLst>
      </pc:sldChg>
      <pc:sldChg chg="addSp delSp modSp add mod ord modTransition modAnim modNotesTx">
        <pc:chgData name="Hagen, Erik" userId="21bbe2ec-0a78-4d08-a98f-74e919d393dd" providerId="ADAL" clId="{1AFF1379-D08D-4E89-A336-DD86C05D8BB9}" dt="2022-01-28T09:47:31.894" v="5351"/>
        <pc:sldMkLst>
          <pc:docMk/>
          <pc:sldMk cId="3422605813" sldId="29702"/>
        </pc:sldMkLst>
        <pc:spChg chg="mod">
          <ac:chgData name="Hagen, Erik" userId="21bbe2ec-0a78-4d08-a98f-74e919d393dd" providerId="ADAL" clId="{1AFF1379-D08D-4E89-A336-DD86C05D8BB9}" dt="2022-01-28T07:38:27.599" v="4950" actId="20577"/>
          <ac:spMkLst>
            <pc:docMk/>
            <pc:sldMk cId="3422605813" sldId="29702"/>
            <ac:spMk id="2" creationId="{EA571264-CD76-4A53-BB02-C93721DC4AE8}"/>
          </ac:spMkLst>
        </pc:spChg>
        <pc:spChg chg="mod">
          <ac:chgData name="Hagen, Erik" userId="21bbe2ec-0a78-4d08-a98f-74e919d393dd" providerId="ADAL" clId="{1AFF1379-D08D-4E89-A336-DD86C05D8BB9}" dt="2022-01-27T19:33:12.875" v="1152" actId="1076"/>
          <ac:spMkLst>
            <pc:docMk/>
            <pc:sldMk cId="3422605813" sldId="29702"/>
            <ac:spMk id="3" creationId="{B55AAE7C-8454-477E-ACE3-8983EAD9FFB4}"/>
          </ac:spMkLst>
        </pc:spChg>
        <pc:spChg chg="add mod">
          <ac:chgData name="Hagen, Erik" userId="21bbe2ec-0a78-4d08-a98f-74e919d393dd" providerId="ADAL" clId="{1AFF1379-D08D-4E89-A336-DD86C05D8BB9}" dt="2022-01-28T08:41:02.219" v="5176" actId="20577"/>
          <ac:spMkLst>
            <pc:docMk/>
            <pc:sldMk cId="3422605813" sldId="29702"/>
            <ac:spMk id="11" creationId="{5E70E678-4423-4EB3-95CB-399A5799BA45}"/>
          </ac:spMkLst>
        </pc:spChg>
        <pc:picChg chg="add del mod">
          <ac:chgData name="Hagen, Erik" userId="21bbe2ec-0a78-4d08-a98f-74e919d393dd" providerId="ADAL" clId="{1AFF1379-D08D-4E89-A336-DD86C05D8BB9}" dt="2022-01-28T07:38:07.875" v="4947" actId="478"/>
          <ac:picMkLst>
            <pc:docMk/>
            <pc:sldMk cId="3422605813" sldId="29702"/>
            <ac:picMk id="5" creationId="{48FD566E-6BF2-4E08-B2D1-A7FE882456EC}"/>
          </ac:picMkLst>
        </pc:picChg>
        <pc:picChg chg="add del mod">
          <ac:chgData name="Hagen, Erik" userId="21bbe2ec-0a78-4d08-a98f-74e919d393dd" providerId="ADAL" clId="{1AFF1379-D08D-4E89-A336-DD86C05D8BB9}" dt="2022-01-28T07:38:04.344" v="4946" actId="478"/>
          <ac:picMkLst>
            <pc:docMk/>
            <pc:sldMk cId="3422605813" sldId="29702"/>
            <ac:picMk id="6" creationId="{08290996-6C5E-45D3-B0DB-A52B8395DDEC}"/>
          </ac:picMkLst>
        </pc:picChg>
        <pc:picChg chg="add mod">
          <ac:chgData name="Hagen, Erik" userId="21bbe2ec-0a78-4d08-a98f-74e919d393dd" providerId="ADAL" clId="{1AFF1379-D08D-4E89-A336-DD86C05D8BB9}" dt="2022-01-28T07:39:18.519" v="4953" actId="208"/>
          <ac:picMkLst>
            <pc:docMk/>
            <pc:sldMk cId="3422605813" sldId="29702"/>
            <ac:picMk id="8" creationId="{6DC350A3-385F-451A-9D3C-AB26DE53BDF8}"/>
          </ac:picMkLst>
        </pc:picChg>
        <pc:inkChg chg="add del">
          <ac:chgData name="Hagen, Erik" userId="21bbe2ec-0a78-4d08-a98f-74e919d393dd" providerId="ADAL" clId="{1AFF1379-D08D-4E89-A336-DD86C05D8BB9}" dt="2022-01-27T19:20:22.357" v="1051" actId="9405"/>
          <ac:inkMkLst>
            <pc:docMk/>
            <pc:sldMk cId="3422605813" sldId="29702"/>
            <ac:inkMk id="4" creationId="{A43C0ED6-8FE8-46F8-8416-7586BBF8DA56}"/>
          </ac:inkMkLst>
        </pc:inkChg>
        <pc:inkChg chg="add del">
          <ac:chgData name="Hagen, Erik" userId="21bbe2ec-0a78-4d08-a98f-74e919d393dd" providerId="ADAL" clId="{1AFF1379-D08D-4E89-A336-DD86C05D8BB9}" dt="2022-01-27T19:20:57.237" v="1057" actId="9405"/>
          <ac:inkMkLst>
            <pc:docMk/>
            <pc:sldMk cId="3422605813" sldId="29702"/>
            <ac:inkMk id="5" creationId="{E0AE2F06-6896-4693-8673-CD23D7908060}"/>
          </ac:inkMkLst>
        </pc:inkChg>
        <pc:inkChg chg="add del">
          <ac:chgData name="Hagen, Erik" userId="21bbe2ec-0a78-4d08-a98f-74e919d393dd" providerId="ADAL" clId="{1AFF1379-D08D-4E89-A336-DD86C05D8BB9}" dt="2022-01-27T19:20:56.380" v="1056" actId="9405"/>
          <ac:inkMkLst>
            <pc:docMk/>
            <pc:sldMk cId="3422605813" sldId="29702"/>
            <ac:inkMk id="6" creationId="{01BCA8B2-7580-47E0-8697-A0B1E8F1DEC4}"/>
          </ac:inkMkLst>
        </pc:inkChg>
        <pc:inkChg chg="add del">
          <ac:chgData name="Hagen, Erik" userId="21bbe2ec-0a78-4d08-a98f-74e919d393dd" providerId="ADAL" clId="{1AFF1379-D08D-4E89-A336-DD86C05D8BB9}" dt="2022-01-27T19:20:55.726" v="1055" actId="9405"/>
          <ac:inkMkLst>
            <pc:docMk/>
            <pc:sldMk cId="3422605813" sldId="29702"/>
            <ac:inkMk id="7" creationId="{B0CD98C4-1593-47C3-9F37-0F97201E03D1}"/>
          </ac:inkMkLst>
        </pc:inkChg>
        <pc:inkChg chg="add del">
          <ac:chgData name="Hagen, Erik" userId="21bbe2ec-0a78-4d08-a98f-74e919d393dd" providerId="ADAL" clId="{1AFF1379-D08D-4E89-A336-DD86C05D8BB9}" dt="2022-01-27T19:21:07.154" v="1059" actId="9405"/>
          <ac:inkMkLst>
            <pc:docMk/>
            <pc:sldMk cId="3422605813" sldId="29702"/>
            <ac:inkMk id="8" creationId="{F84937B5-6AF1-4F95-B6C7-21003A9A7B7D}"/>
          </ac:inkMkLst>
        </pc:inkChg>
        <pc:inkChg chg="add">
          <ac:chgData name="Hagen, Erik" userId="21bbe2ec-0a78-4d08-a98f-74e919d393dd" providerId="ADAL" clId="{1AFF1379-D08D-4E89-A336-DD86C05D8BB9}" dt="2022-01-27T19:21:14.564" v="1060" actId="9405"/>
          <ac:inkMkLst>
            <pc:docMk/>
            <pc:sldMk cId="3422605813" sldId="29702"/>
            <ac:inkMk id="9" creationId="{6F3A2C42-2DD0-445F-BEE3-F1B49209A99E}"/>
          </ac:inkMkLst>
        </pc:inkChg>
        <pc:inkChg chg="add del">
          <ac:chgData name="Hagen, Erik" userId="21bbe2ec-0a78-4d08-a98f-74e919d393dd" providerId="ADAL" clId="{1AFF1379-D08D-4E89-A336-DD86C05D8BB9}" dt="2022-01-27T23:46:43.007" v="4264" actId="478"/>
          <ac:inkMkLst>
            <pc:docMk/>
            <pc:sldMk cId="3422605813" sldId="29702"/>
            <ac:inkMk id="10" creationId="{0575AFC5-082F-41B6-A032-DBCF88C8DBF6}"/>
          </ac:inkMkLst>
        </pc:inkChg>
      </pc:sldChg>
      <pc:sldChg chg="addSp delSp modSp add mod ord modTransition">
        <pc:chgData name="Hagen, Erik" userId="21bbe2ec-0a78-4d08-a98f-74e919d393dd" providerId="ADAL" clId="{1AFF1379-D08D-4E89-A336-DD86C05D8BB9}" dt="2022-01-28T07:46:59.729" v="4963" actId="1036"/>
        <pc:sldMkLst>
          <pc:docMk/>
          <pc:sldMk cId="340615966" sldId="29708"/>
        </pc:sldMkLst>
        <pc:spChg chg="mod">
          <ac:chgData name="Hagen, Erik" userId="21bbe2ec-0a78-4d08-a98f-74e919d393dd" providerId="ADAL" clId="{1AFF1379-D08D-4E89-A336-DD86C05D8BB9}" dt="2022-01-28T07:41:23.401" v="4962" actId="20577"/>
          <ac:spMkLst>
            <pc:docMk/>
            <pc:sldMk cId="340615966" sldId="29708"/>
            <ac:spMk id="2" creationId="{C123DDF1-60DF-41EA-BB77-A86F5C69179C}"/>
          </ac:spMkLst>
        </pc:spChg>
        <pc:picChg chg="add del mod">
          <ac:chgData name="Hagen, Erik" userId="21bbe2ec-0a78-4d08-a98f-74e919d393dd" providerId="ADAL" clId="{1AFF1379-D08D-4E89-A336-DD86C05D8BB9}" dt="2022-01-28T07:41:12.293" v="4960" actId="478"/>
          <ac:picMkLst>
            <pc:docMk/>
            <pc:sldMk cId="340615966" sldId="29708"/>
            <ac:picMk id="4" creationId="{A85FB6E0-E9A9-4E4B-AA22-34172EA3117E}"/>
          </ac:picMkLst>
        </pc:picChg>
        <pc:picChg chg="mod">
          <ac:chgData name="Hagen, Erik" userId="21bbe2ec-0a78-4d08-a98f-74e919d393dd" providerId="ADAL" clId="{1AFF1379-D08D-4E89-A336-DD86C05D8BB9}" dt="2022-01-28T07:46:59.729" v="4963" actId="1036"/>
          <ac:picMkLst>
            <pc:docMk/>
            <pc:sldMk cId="340615966" sldId="29708"/>
            <ac:picMk id="5" creationId="{A9D89BFD-BE91-4626-B2D4-53A0B9CE5708}"/>
          </ac:picMkLst>
        </pc:picChg>
        <pc:picChg chg="add mod">
          <ac:chgData name="Hagen, Erik" userId="21bbe2ec-0a78-4d08-a98f-74e919d393dd" providerId="ADAL" clId="{1AFF1379-D08D-4E89-A336-DD86C05D8BB9}" dt="2022-01-28T07:41:14.584" v="4961"/>
          <ac:picMkLst>
            <pc:docMk/>
            <pc:sldMk cId="340615966" sldId="29708"/>
            <ac:picMk id="6" creationId="{07C6D16A-EB6F-4299-B5AF-77E587EECE87}"/>
          </ac:picMkLst>
        </pc:picChg>
      </pc:sldChg>
      <pc:sldChg chg="add del">
        <pc:chgData name="Hagen, Erik" userId="21bbe2ec-0a78-4d08-a98f-74e919d393dd" providerId="ADAL" clId="{1AFF1379-D08D-4E89-A336-DD86C05D8BB9}" dt="2022-01-28T10:12:43.007" v="5484" actId="47"/>
        <pc:sldMkLst>
          <pc:docMk/>
          <pc:sldMk cId="1018160962" sldId="29720"/>
        </pc:sldMkLst>
      </pc:sldChg>
      <pc:sldChg chg="modSp add">
        <pc:chgData name="Hagen, Erik" userId="21bbe2ec-0a78-4d08-a98f-74e919d393dd" providerId="ADAL" clId="{1AFF1379-D08D-4E89-A336-DD86C05D8BB9}" dt="2022-01-28T10:09:44.014" v="5483" actId="1076"/>
        <pc:sldMkLst>
          <pc:docMk/>
          <pc:sldMk cId="1339460742" sldId="29721"/>
        </pc:sldMkLst>
        <pc:picChg chg="mod">
          <ac:chgData name="Hagen, Erik" userId="21bbe2ec-0a78-4d08-a98f-74e919d393dd" providerId="ADAL" clId="{1AFF1379-D08D-4E89-A336-DD86C05D8BB9}" dt="2022-01-28T10:09:44.014" v="5483" actId="1076"/>
          <ac:picMkLst>
            <pc:docMk/>
            <pc:sldMk cId="1339460742" sldId="29721"/>
            <ac:picMk id="8194" creationId="{96C8B2B7-F412-4C09-840F-886A778FD2FD}"/>
          </ac:picMkLst>
        </pc:picChg>
      </pc:sldChg>
      <pc:sldChg chg="add">
        <pc:chgData name="Hagen, Erik" userId="21bbe2ec-0a78-4d08-a98f-74e919d393dd" providerId="ADAL" clId="{1AFF1379-D08D-4E89-A336-DD86C05D8BB9}" dt="2022-01-28T09:58:52.836" v="5417"/>
        <pc:sldMkLst>
          <pc:docMk/>
          <pc:sldMk cId="1055797833" sldId="29731"/>
        </pc:sldMkLst>
      </pc:sldChg>
      <pc:sldChg chg="delSp add mod">
        <pc:chgData name="Hagen, Erik" userId="21bbe2ec-0a78-4d08-a98f-74e919d393dd" providerId="ADAL" clId="{1AFF1379-D08D-4E89-A336-DD86C05D8BB9}" dt="2022-01-28T10:00:51.913" v="5419" actId="478"/>
        <pc:sldMkLst>
          <pc:docMk/>
          <pc:sldMk cId="1089826904" sldId="29732"/>
        </pc:sldMkLst>
        <pc:spChg chg="del">
          <ac:chgData name="Hagen, Erik" userId="21bbe2ec-0a78-4d08-a98f-74e919d393dd" providerId="ADAL" clId="{1AFF1379-D08D-4E89-A336-DD86C05D8BB9}" dt="2022-01-28T10:00:44.024" v="5418" actId="478"/>
          <ac:spMkLst>
            <pc:docMk/>
            <pc:sldMk cId="1089826904" sldId="29732"/>
            <ac:spMk id="6" creationId="{243099C7-86DB-49FF-A3C3-4CCFA9CB1092}"/>
          </ac:spMkLst>
        </pc:spChg>
        <pc:picChg chg="del">
          <ac:chgData name="Hagen, Erik" userId="21bbe2ec-0a78-4d08-a98f-74e919d393dd" providerId="ADAL" clId="{1AFF1379-D08D-4E89-A336-DD86C05D8BB9}" dt="2022-01-28T10:00:51.913" v="5419" actId="478"/>
          <ac:picMkLst>
            <pc:docMk/>
            <pc:sldMk cId="1089826904" sldId="29732"/>
            <ac:picMk id="5" creationId="{1EACC815-5B1B-4518-9D3B-1CFC4F057C5F}"/>
          </ac:picMkLst>
        </pc:picChg>
      </pc:sldChg>
      <pc:sldChg chg="addSp modSp add mod modAnim">
        <pc:chgData name="Hagen, Erik" userId="21bbe2ec-0a78-4d08-a98f-74e919d393dd" providerId="ADAL" clId="{1AFF1379-D08D-4E89-A336-DD86C05D8BB9}" dt="2022-01-28T00:14:50.098" v="4522" actId="5793"/>
        <pc:sldMkLst>
          <pc:docMk/>
          <pc:sldMk cId="3905927600" sldId="29744"/>
        </pc:sldMkLst>
        <pc:spChg chg="mod">
          <ac:chgData name="Hagen, Erik" userId="21bbe2ec-0a78-4d08-a98f-74e919d393dd" providerId="ADAL" clId="{1AFF1379-D08D-4E89-A336-DD86C05D8BB9}" dt="2022-01-28T00:14:16.995" v="4514" actId="20577"/>
          <ac:spMkLst>
            <pc:docMk/>
            <pc:sldMk cId="3905927600" sldId="29744"/>
            <ac:spMk id="2" creationId="{50A1F062-E9B3-4C19-958D-80035B96D993}"/>
          </ac:spMkLst>
        </pc:spChg>
        <pc:spChg chg="add mod">
          <ac:chgData name="Hagen, Erik" userId="21bbe2ec-0a78-4d08-a98f-74e919d393dd" providerId="ADAL" clId="{1AFF1379-D08D-4E89-A336-DD86C05D8BB9}" dt="2022-01-27T20:09:21.600" v="1824" actId="1582"/>
          <ac:spMkLst>
            <pc:docMk/>
            <pc:sldMk cId="3905927600" sldId="29744"/>
            <ac:spMk id="3" creationId="{12BA4FC8-4FDB-4EDD-BAFB-A98527FEDB42}"/>
          </ac:spMkLst>
        </pc:spChg>
        <pc:spChg chg="add mod">
          <ac:chgData name="Hagen, Erik" userId="21bbe2ec-0a78-4d08-a98f-74e919d393dd" providerId="ADAL" clId="{1AFF1379-D08D-4E89-A336-DD86C05D8BB9}" dt="2022-01-28T00:14:50.098" v="4522" actId="5793"/>
          <ac:spMkLst>
            <pc:docMk/>
            <pc:sldMk cId="3905927600" sldId="29744"/>
            <ac:spMk id="4" creationId="{177B09A1-FB5A-40F5-80E2-321BB40F31F7}"/>
          </ac:spMkLst>
        </pc:spChg>
        <pc:picChg chg="mod">
          <ac:chgData name="Hagen, Erik" userId="21bbe2ec-0a78-4d08-a98f-74e919d393dd" providerId="ADAL" clId="{1AFF1379-D08D-4E89-A336-DD86C05D8BB9}" dt="2022-01-27T20:06:58.020" v="1812" actId="1076"/>
          <ac:picMkLst>
            <pc:docMk/>
            <pc:sldMk cId="3905927600" sldId="29744"/>
            <ac:picMk id="5" creationId="{A508A1DB-2633-42DF-AEB9-7053602FA125}"/>
          </ac:picMkLst>
        </pc:picChg>
        <pc:picChg chg="add mod">
          <ac:chgData name="Hagen, Erik" userId="21bbe2ec-0a78-4d08-a98f-74e919d393dd" providerId="ADAL" clId="{1AFF1379-D08D-4E89-A336-DD86C05D8BB9}" dt="2022-01-27T20:17:01.174" v="2133" actId="14100"/>
          <ac:picMkLst>
            <pc:docMk/>
            <pc:sldMk cId="3905927600" sldId="29744"/>
            <ac:picMk id="7" creationId="{B5F336B9-4068-4B8B-8A82-495034900415}"/>
          </ac:picMkLst>
        </pc:picChg>
      </pc:sldChg>
      <pc:sldChg chg="del">
        <pc:chgData name="Hagen, Erik" userId="21bbe2ec-0a78-4d08-a98f-74e919d393dd" providerId="ADAL" clId="{1AFF1379-D08D-4E89-A336-DD86C05D8BB9}" dt="2022-01-26T13:20:19.065" v="204" actId="47"/>
        <pc:sldMkLst>
          <pc:docMk/>
          <pc:sldMk cId="3729769582" sldId="29758"/>
        </pc:sldMkLst>
      </pc:sldChg>
      <pc:sldChg chg="del">
        <pc:chgData name="Hagen, Erik" userId="21bbe2ec-0a78-4d08-a98f-74e919d393dd" providerId="ADAL" clId="{1AFF1379-D08D-4E89-A336-DD86C05D8BB9}" dt="2022-01-26T13:20:19.065" v="204" actId="47"/>
        <pc:sldMkLst>
          <pc:docMk/>
          <pc:sldMk cId="297310100" sldId="29761"/>
        </pc:sldMkLst>
      </pc:sldChg>
      <pc:sldChg chg="del">
        <pc:chgData name="Hagen, Erik" userId="21bbe2ec-0a78-4d08-a98f-74e919d393dd" providerId="ADAL" clId="{1AFF1379-D08D-4E89-A336-DD86C05D8BB9}" dt="2022-01-26T13:20:23.506" v="205" actId="47"/>
        <pc:sldMkLst>
          <pc:docMk/>
          <pc:sldMk cId="3728606255" sldId="29766"/>
        </pc:sldMkLst>
      </pc:sldChg>
      <pc:sldChg chg="del">
        <pc:chgData name="Hagen, Erik" userId="21bbe2ec-0a78-4d08-a98f-74e919d393dd" providerId="ADAL" clId="{1AFF1379-D08D-4E89-A336-DD86C05D8BB9}" dt="2022-01-26T13:20:19.065" v="204" actId="47"/>
        <pc:sldMkLst>
          <pc:docMk/>
          <pc:sldMk cId="4210931187" sldId="29771"/>
        </pc:sldMkLst>
      </pc:sldChg>
      <pc:sldChg chg="del">
        <pc:chgData name="Hagen, Erik" userId="21bbe2ec-0a78-4d08-a98f-74e919d393dd" providerId="ADAL" clId="{1AFF1379-D08D-4E89-A336-DD86C05D8BB9}" dt="2022-01-26T13:20:19.065" v="204" actId="47"/>
        <pc:sldMkLst>
          <pc:docMk/>
          <pc:sldMk cId="3718701939" sldId="29773"/>
        </pc:sldMkLst>
      </pc:sldChg>
      <pc:sldChg chg="del ord">
        <pc:chgData name="Hagen, Erik" userId="21bbe2ec-0a78-4d08-a98f-74e919d393dd" providerId="ADAL" clId="{1AFF1379-D08D-4E89-A336-DD86C05D8BB9}" dt="2022-01-27T16:07:05.183" v="376" actId="47"/>
        <pc:sldMkLst>
          <pc:docMk/>
          <pc:sldMk cId="2707888257" sldId="29774"/>
        </pc:sldMkLst>
      </pc:sldChg>
      <pc:sldChg chg="del">
        <pc:chgData name="Hagen, Erik" userId="21bbe2ec-0a78-4d08-a98f-74e919d393dd" providerId="ADAL" clId="{1AFF1379-D08D-4E89-A336-DD86C05D8BB9}" dt="2022-01-26T13:20:19.065" v="204" actId="47"/>
        <pc:sldMkLst>
          <pc:docMk/>
          <pc:sldMk cId="2382470967" sldId="29775"/>
        </pc:sldMkLst>
      </pc:sldChg>
      <pc:sldChg chg="del">
        <pc:chgData name="Hagen, Erik" userId="21bbe2ec-0a78-4d08-a98f-74e919d393dd" providerId="ADAL" clId="{1AFF1379-D08D-4E89-A336-DD86C05D8BB9}" dt="2022-01-26T13:20:23.506" v="205" actId="47"/>
        <pc:sldMkLst>
          <pc:docMk/>
          <pc:sldMk cId="2075580951" sldId="29776"/>
        </pc:sldMkLst>
      </pc:sldChg>
      <pc:sldChg chg="del">
        <pc:chgData name="Hagen, Erik" userId="21bbe2ec-0a78-4d08-a98f-74e919d393dd" providerId="ADAL" clId="{1AFF1379-D08D-4E89-A336-DD86C05D8BB9}" dt="2022-01-26T13:20:19.065" v="204" actId="47"/>
        <pc:sldMkLst>
          <pc:docMk/>
          <pc:sldMk cId="4017067570" sldId="29777"/>
        </pc:sldMkLst>
      </pc:sldChg>
      <pc:sldChg chg="modSp mod">
        <pc:chgData name="Hagen, Erik" userId="21bbe2ec-0a78-4d08-a98f-74e919d393dd" providerId="ADAL" clId="{1AFF1379-D08D-4E89-A336-DD86C05D8BB9}" dt="2022-01-28T09:53:51.542" v="5387" actId="20577"/>
        <pc:sldMkLst>
          <pc:docMk/>
          <pc:sldMk cId="382403324" sldId="29778"/>
        </pc:sldMkLst>
        <pc:spChg chg="mod">
          <ac:chgData name="Hagen, Erik" userId="21bbe2ec-0a78-4d08-a98f-74e919d393dd" providerId="ADAL" clId="{1AFF1379-D08D-4E89-A336-DD86C05D8BB9}" dt="2022-01-28T09:53:51.542" v="5387" actId="20577"/>
          <ac:spMkLst>
            <pc:docMk/>
            <pc:sldMk cId="382403324" sldId="29778"/>
            <ac:spMk id="6" creationId="{B4E7F0AD-C2C8-4A1D-A45E-6540BF30C7EF}"/>
          </ac:spMkLst>
        </pc:spChg>
      </pc:sldChg>
      <pc:sldChg chg="del">
        <pc:chgData name="Hagen, Erik" userId="21bbe2ec-0a78-4d08-a98f-74e919d393dd" providerId="ADAL" clId="{1AFF1379-D08D-4E89-A336-DD86C05D8BB9}" dt="2022-01-26T13:20:19.065" v="204" actId="47"/>
        <pc:sldMkLst>
          <pc:docMk/>
          <pc:sldMk cId="61478037" sldId="29779"/>
        </pc:sldMkLst>
      </pc:sldChg>
      <pc:sldChg chg="del">
        <pc:chgData name="Hagen, Erik" userId="21bbe2ec-0a78-4d08-a98f-74e919d393dd" providerId="ADAL" clId="{1AFF1379-D08D-4E89-A336-DD86C05D8BB9}" dt="2022-01-26T13:20:19.065" v="204" actId="47"/>
        <pc:sldMkLst>
          <pc:docMk/>
          <pc:sldMk cId="3146953357" sldId="29780"/>
        </pc:sldMkLst>
      </pc:sldChg>
      <pc:sldChg chg="del">
        <pc:chgData name="Hagen, Erik" userId="21bbe2ec-0a78-4d08-a98f-74e919d393dd" providerId="ADAL" clId="{1AFF1379-D08D-4E89-A336-DD86C05D8BB9}" dt="2022-01-26T13:20:19.065" v="204" actId="47"/>
        <pc:sldMkLst>
          <pc:docMk/>
          <pc:sldMk cId="2747842843" sldId="29781"/>
        </pc:sldMkLst>
      </pc:sldChg>
      <pc:sldChg chg="del">
        <pc:chgData name="Hagen, Erik" userId="21bbe2ec-0a78-4d08-a98f-74e919d393dd" providerId="ADAL" clId="{1AFF1379-D08D-4E89-A336-DD86C05D8BB9}" dt="2022-01-26T13:20:19.065" v="204" actId="47"/>
        <pc:sldMkLst>
          <pc:docMk/>
          <pc:sldMk cId="1263754384" sldId="29782"/>
        </pc:sldMkLst>
      </pc:sldChg>
      <pc:sldChg chg="del">
        <pc:chgData name="Hagen, Erik" userId="21bbe2ec-0a78-4d08-a98f-74e919d393dd" providerId="ADAL" clId="{1AFF1379-D08D-4E89-A336-DD86C05D8BB9}" dt="2022-01-26T13:20:19.065" v="204" actId="47"/>
        <pc:sldMkLst>
          <pc:docMk/>
          <pc:sldMk cId="759991511" sldId="29783"/>
        </pc:sldMkLst>
      </pc:sldChg>
      <pc:sldChg chg="del">
        <pc:chgData name="Hagen, Erik" userId="21bbe2ec-0a78-4d08-a98f-74e919d393dd" providerId="ADAL" clId="{1AFF1379-D08D-4E89-A336-DD86C05D8BB9}" dt="2022-01-26T13:20:19.065" v="204" actId="47"/>
        <pc:sldMkLst>
          <pc:docMk/>
          <pc:sldMk cId="2885815013" sldId="29785"/>
        </pc:sldMkLst>
      </pc:sldChg>
      <pc:sldChg chg="del">
        <pc:chgData name="Hagen, Erik" userId="21bbe2ec-0a78-4d08-a98f-74e919d393dd" providerId="ADAL" clId="{1AFF1379-D08D-4E89-A336-DD86C05D8BB9}" dt="2022-01-26T13:20:19.065" v="204" actId="47"/>
        <pc:sldMkLst>
          <pc:docMk/>
          <pc:sldMk cId="3871309473" sldId="29786"/>
        </pc:sldMkLst>
      </pc:sldChg>
      <pc:sldChg chg="del">
        <pc:chgData name="Hagen, Erik" userId="21bbe2ec-0a78-4d08-a98f-74e919d393dd" providerId="ADAL" clId="{1AFF1379-D08D-4E89-A336-DD86C05D8BB9}" dt="2022-01-26T13:20:19.065" v="204" actId="47"/>
        <pc:sldMkLst>
          <pc:docMk/>
          <pc:sldMk cId="3134231239" sldId="29787"/>
        </pc:sldMkLst>
      </pc:sldChg>
      <pc:sldChg chg="del">
        <pc:chgData name="Hagen, Erik" userId="21bbe2ec-0a78-4d08-a98f-74e919d393dd" providerId="ADAL" clId="{1AFF1379-D08D-4E89-A336-DD86C05D8BB9}" dt="2022-01-26T13:20:19.065" v="204" actId="47"/>
        <pc:sldMkLst>
          <pc:docMk/>
          <pc:sldMk cId="2660614351" sldId="29788"/>
        </pc:sldMkLst>
      </pc:sldChg>
      <pc:sldChg chg="del">
        <pc:chgData name="Hagen, Erik" userId="21bbe2ec-0a78-4d08-a98f-74e919d393dd" providerId="ADAL" clId="{1AFF1379-D08D-4E89-A336-DD86C05D8BB9}" dt="2022-01-26T13:20:19.065" v="204" actId="47"/>
        <pc:sldMkLst>
          <pc:docMk/>
          <pc:sldMk cId="3197171800" sldId="29789"/>
        </pc:sldMkLst>
      </pc:sldChg>
      <pc:sldChg chg="del">
        <pc:chgData name="Hagen, Erik" userId="21bbe2ec-0a78-4d08-a98f-74e919d393dd" providerId="ADAL" clId="{1AFF1379-D08D-4E89-A336-DD86C05D8BB9}" dt="2022-01-26T13:20:19.065" v="204" actId="47"/>
        <pc:sldMkLst>
          <pc:docMk/>
          <pc:sldMk cId="2867054063" sldId="29790"/>
        </pc:sldMkLst>
      </pc:sldChg>
      <pc:sldChg chg="modSp mod">
        <pc:chgData name="Hagen, Erik" userId="21bbe2ec-0a78-4d08-a98f-74e919d393dd" providerId="ADAL" clId="{1AFF1379-D08D-4E89-A336-DD86C05D8BB9}" dt="2022-01-28T07:49:39.062" v="4968" actId="20577"/>
        <pc:sldMkLst>
          <pc:docMk/>
          <pc:sldMk cId="287268215" sldId="29791"/>
        </pc:sldMkLst>
        <pc:spChg chg="mod">
          <ac:chgData name="Hagen, Erik" userId="21bbe2ec-0a78-4d08-a98f-74e919d393dd" providerId="ADAL" clId="{1AFF1379-D08D-4E89-A336-DD86C05D8BB9}" dt="2022-01-28T07:49:39.062" v="4968" actId="20577"/>
          <ac:spMkLst>
            <pc:docMk/>
            <pc:sldMk cId="287268215" sldId="29791"/>
            <ac:spMk id="3" creationId="{B28B22FB-116B-42BF-894F-3A6B4435032D}"/>
          </ac:spMkLst>
        </pc:spChg>
      </pc:sldChg>
      <pc:sldChg chg="del">
        <pc:chgData name="Hagen, Erik" userId="21bbe2ec-0a78-4d08-a98f-74e919d393dd" providerId="ADAL" clId="{1AFF1379-D08D-4E89-A336-DD86C05D8BB9}" dt="2022-01-26T13:20:19.065" v="204" actId="47"/>
        <pc:sldMkLst>
          <pc:docMk/>
          <pc:sldMk cId="1626796854" sldId="29792"/>
        </pc:sldMkLst>
      </pc:sldChg>
      <pc:sldChg chg="addSp delSp modSp add del mod">
        <pc:chgData name="Hagen, Erik" userId="21bbe2ec-0a78-4d08-a98f-74e919d393dd" providerId="ADAL" clId="{1AFF1379-D08D-4E89-A336-DD86C05D8BB9}" dt="2022-01-26T13:20:56.009" v="210" actId="47"/>
        <pc:sldMkLst>
          <pc:docMk/>
          <pc:sldMk cId="3969689720" sldId="29792"/>
        </pc:sldMkLst>
        <pc:spChg chg="add mod">
          <ac:chgData name="Hagen, Erik" userId="21bbe2ec-0a78-4d08-a98f-74e919d393dd" providerId="ADAL" clId="{1AFF1379-D08D-4E89-A336-DD86C05D8BB9}" dt="2022-01-26T13:20:43.279" v="207" actId="478"/>
          <ac:spMkLst>
            <pc:docMk/>
            <pc:sldMk cId="3969689720" sldId="29792"/>
            <ac:spMk id="3" creationId="{2246F21C-FD05-4758-944F-9EA5BF419FA8}"/>
          </ac:spMkLst>
        </pc:spChg>
        <pc:spChg chg="del">
          <ac:chgData name="Hagen, Erik" userId="21bbe2ec-0a78-4d08-a98f-74e919d393dd" providerId="ADAL" clId="{1AFF1379-D08D-4E89-A336-DD86C05D8BB9}" dt="2022-01-26T13:20:43.279" v="207" actId="478"/>
          <ac:spMkLst>
            <pc:docMk/>
            <pc:sldMk cId="3969689720" sldId="29792"/>
            <ac:spMk id="4" creationId="{C5AFCBD3-4147-43D6-8F4F-8D2146264ABA}"/>
          </ac:spMkLst>
        </pc:spChg>
        <pc:picChg chg="del">
          <ac:chgData name="Hagen, Erik" userId="21bbe2ec-0a78-4d08-a98f-74e919d393dd" providerId="ADAL" clId="{1AFF1379-D08D-4E89-A336-DD86C05D8BB9}" dt="2022-01-26T13:20:46.064" v="208" actId="478"/>
          <ac:picMkLst>
            <pc:docMk/>
            <pc:sldMk cId="3969689720" sldId="29792"/>
            <ac:picMk id="6" creationId="{501DBE5C-A1EE-487A-8D82-EC02CEA914EA}"/>
          </ac:picMkLst>
        </pc:picChg>
      </pc:sldChg>
      <pc:sldChg chg="add del">
        <pc:chgData name="Hagen, Erik" userId="21bbe2ec-0a78-4d08-a98f-74e919d393dd" providerId="ADAL" clId="{1AFF1379-D08D-4E89-A336-DD86C05D8BB9}" dt="2022-01-28T09:23:25.349" v="5274" actId="47"/>
        <pc:sldMkLst>
          <pc:docMk/>
          <pc:sldMk cId="44989334" sldId="29793"/>
        </pc:sldMkLst>
      </pc:sldChg>
      <pc:sldChg chg="del">
        <pc:chgData name="Hagen, Erik" userId="21bbe2ec-0a78-4d08-a98f-74e919d393dd" providerId="ADAL" clId="{1AFF1379-D08D-4E89-A336-DD86C05D8BB9}" dt="2022-01-26T13:20:19.065" v="204" actId="47"/>
        <pc:sldMkLst>
          <pc:docMk/>
          <pc:sldMk cId="1125940136" sldId="29793"/>
        </pc:sldMkLst>
      </pc:sldChg>
      <pc:sldChg chg="delSp modSp new del mod">
        <pc:chgData name="Hagen, Erik" userId="21bbe2ec-0a78-4d08-a98f-74e919d393dd" providerId="ADAL" clId="{1AFF1379-D08D-4E89-A336-DD86C05D8BB9}" dt="2022-01-28T09:20:09.418" v="5258" actId="47"/>
        <pc:sldMkLst>
          <pc:docMk/>
          <pc:sldMk cId="2729892801" sldId="29793"/>
        </pc:sldMkLst>
        <pc:spChg chg="mod">
          <ac:chgData name="Hagen, Erik" userId="21bbe2ec-0a78-4d08-a98f-74e919d393dd" providerId="ADAL" clId="{1AFF1379-D08D-4E89-A336-DD86C05D8BB9}" dt="2022-01-27T16:07:08.700" v="377"/>
          <ac:spMkLst>
            <pc:docMk/>
            <pc:sldMk cId="2729892801" sldId="29793"/>
            <ac:spMk id="2" creationId="{CC012231-C1EC-4BA4-B293-0018E410930C}"/>
          </ac:spMkLst>
        </pc:spChg>
        <pc:spChg chg="del">
          <ac:chgData name="Hagen, Erik" userId="21bbe2ec-0a78-4d08-a98f-74e919d393dd" providerId="ADAL" clId="{1AFF1379-D08D-4E89-A336-DD86C05D8BB9}" dt="2022-01-26T13:21:07.388" v="211" actId="478"/>
          <ac:spMkLst>
            <pc:docMk/>
            <pc:sldMk cId="2729892801" sldId="29793"/>
            <ac:spMk id="3" creationId="{68D16652-E2A6-409A-9403-58766C852129}"/>
          </ac:spMkLst>
        </pc:spChg>
      </pc:sldChg>
      <pc:sldChg chg="addSp delSp modSp add del mod ord modNotesTx">
        <pc:chgData name="Hagen, Erik" userId="21bbe2ec-0a78-4d08-a98f-74e919d393dd" providerId="ADAL" clId="{1AFF1379-D08D-4E89-A336-DD86C05D8BB9}" dt="2022-01-28T10:30:21.364" v="5879" actId="47"/>
        <pc:sldMkLst>
          <pc:docMk/>
          <pc:sldMk cId="2026290324" sldId="29794"/>
        </pc:sldMkLst>
        <pc:spChg chg="del">
          <ac:chgData name="Hagen, Erik" userId="21bbe2ec-0a78-4d08-a98f-74e919d393dd" providerId="ADAL" clId="{1AFF1379-D08D-4E89-A336-DD86C05D8BB9}" dt="2022-01-26T13:21:34.234" v="219" actId="478"/>
          <ac:spMkLst>
            <pc:docMk/>
            <pc:sldMk cId="2026290324" sldId="29794"/>
            <ac:spMk id="2" creationId="{CC012231-C1EC-4BA4-B293-0018E410930C}"/>
          </ac:spMkLst>
        </pc:spChg>
        <pc:picChg chg="add del">
          <ac:chgData name="Hagen, Erik" userId="21bbe2ec-0a78-4d08-a98f-74e919d393dd" providerId="ADAL" clId="{1AFF1379-D08D-4E89-A336-DD86C05D8BB9}" dt="2022-01-26T13:22:23.168" v="226" actId="22"/>
          <ac:picMkLst>
            <pc:docMk/>
            <pc:sldMk cId="2026290324" sldId="29794"/>
            <ac:picMk id="5" creationId="{68861C0C-45EF-4C75-A1D1-71E84F29E2F1}"/>
          </ac:picMkLst>
        </pc:picChg>
        <pc:picChg chg="add mod">
          <ac:chgData name="Hagen, Erik" userId="21bbe2ec-0a78-4d08-a98f-74e919d393dd" providerId="ADAL" clId="{1AFF1379-D08D-4E89-A336-DD86C05D8BB9}" dt="2022-01-26T13:23:00.955" v="228" actId="1076"/>
          <ac:picMkLst>
            <pc:docMk/>
            <pc:sldMk cId="2026290324" sldId="29794"/>
            <ac:picMk id="7" creationId="{BA58D193-8560-4670-B142-653E0F23D3FA}"/>
          </ac:picMkLst>
        </pc:picChg>
      </pc:sldChg>
      <pc:sldChg chg="del">
        <pc:chgData name="Hagen, Erik" userId="21bbe2ec-0a78-4d08-a98f-74e919d393dd" providerId="ADAL" clId="{1AFF1379-D08D-4E89-A336-DD86C05D8BB9}" dt="2022-01-26T13:20:19.065" v="204" actId="47"/>
        <pc:sldMkLst>
          <pc:docMk/>
          <pc:sldMk cId="3779903655" sldId="29794"/>
        </pc:sldMkLst>
      </pc:sldChg>
      <pc:sldChg chg="modSp add del mod ord">
        <pc:chgData name="Hagen, Erik" userId="21bbe2ec-0a78-4d08-a98f-74e919d393dd" providerId="ADAL" clId="{1AFF1379-D08D-4E89-A336-DD86C05D8BB9}" dt="2022-01-28T09:28:05.916" v="5278" actId="47"/>
        <pc:sldMkLst>
          <pc:docMk/>
          <pc:sldMk cId="1555209015" sldId="29795"/>
        </pc:sldMkLst>
        <pc:spChg chg="mod">
          <ac:chgData name="Hagen, Erik" userId="21bbe2ec-0a78-4d08-a98f-74e919d393dd" providerId="ADAL" clId="{1AFF1379-D08D-4E89-A336-DD86C05D8BB9}" dt="2022-01-28T00:09:37.271" v="4498" actId="20577"/>
          <ac:spMkLst>
            <pc:docMk/>
            <pc:sldMk cId="1555209015" sldId="29795"/>
            <ac:spMk id="4" creationId="{008C920C-EAAE-46FD-A8D5-D1F7F3296708}"/>
          </ac:spMkLst>
        </pc:spChg>
      </pc:sldChg>
      <pc:sldChg chg="addSp delSp modSp add del mod ord">
        <pc:chgData name="Hagen, Erik" userId="21bbe2ec-0a78-4d08-a98f-74e919d393dd" providerId="ADAL" clId="{1AFF1379-D08D-4E89-A336-DD86C05D8BB9}" dt="2022-01-27T22:37:07.974" v="3818" actId="47"/>
        <pc:sldMkLst>
          <pc:docMk/>
          <pc:sldMk cId="2031718971" sldId="29795"/>
        </pc:sldMkLst>
        <pc:spChg chg="del">
          <ac:chgData name="Hagen, Erik" userId="21bbe2ec-0a78-4d08-a98f-74e919d393dd" providerId="ADAL" clId="{1AFF1379-D08D-4E89-A336-DD86C05D8BB9}" dt="2022-01-26T13:21:39.565" v="220" actId="478"/>
          <ac:spMkLst>
            <pc:docMk/>
            <pc:sldMk cId="2031718971" sldId="29795"/>
            <ac:spMk id="2" creationId="{CC012231-C1EC-4BA4-B293-0018E410930C}"/>
          </ac:spMkLst>
        </pc:spChg>
        <pc:spChg chg="mod">
          <ac:chgData name="Hagen, Erik" userId="21bbe2ec-0a78-4d08-a98f-74e919d393dd" providerId="ADAL" clId="{1AFF1379-D08D-4E89-A336-DD86C05D8BB9}" dt="2022-01-26T13:30:42.783" v="279" actId="20577"/>
          <ac:spMkLst>
            <pc:docMk/>
            <pc:sldMk cId="2031718971" sldId="29795"/>
            <ac:spMk id="4" creationId="{008C920C-EAAE-46FD-A8D5-D1F7F3296708}"/>
          </ac:spMkLst>
        </pc:spChg>
        <pc:picChg chg="add del mod">
          <ac:chgData name="Hagen, Erik" userId="21bbe2ec-0a78-4d08-a98f-74e919d393dd" providerId="ADAL" clId="{1AFF1379-D08D-4E89-A336-DD86C05D8BB9}" dt="2022-01-26T13:28:07.280" v="260" actId="478"/>
          <ac:picMkLst>
            <pc:docMk/>
            <pc:sldMk cId="2031718971" sldId="29795"/>
            <ac:picMk id="5" creationId="{8E1A550D-29A8-43E5-A787-B9D0B24FADAF}"/>
          </ac:picMkLst>
        </pc:picChg>
        <pc:picChg chg="add mod">
          <ac:chgData name="Hagen, Erik" userId="21bbe2ec-0a78-4d08-a98f-74e919d393dd" providerId="ADAL" clId="{1AFF1379-D08D-4E89-A336-DD86C05D8BB9}" dt="2022-01-26T13:29:23.339" v="264" actId="1076"/>
          <ac:picMkLst>
            <pc:docMk/>
            <pc:sldMk cId="2031718971" sldId="29795"/>
            <ac:picMk id="7" creationId="{2E702CB7-23C1-4425-8663-68FF882CB043}"/>
          </ac:picMkLst>
        </pc:picChg>
      </pc:sldChg>
      <pc:sldChg chg="del">
        <pc:chgData name="Hagen, Erik" userId="21bbe2ec-0a78-4d08-a98f-74e919d393dd" providerId="ADAL" clId="{1AFF1379-D08D-4E89-A336-DD86C05D8BB9}" dt="2022-01-26T13:20:19.065" v="204" actId="47"/>
        <pc:sldMkLst>
          <pc:docMk/>
          <pc:sldMk cId="2420779324" sldId="29795"/>
        </pc:sldMkLst>
      </pc:sldChg>
      <pc:sldChg chg="add del">
        <pc:chgData name="Hagen, Erik" userId="21bbe2ec-0a78-4d08-a98f-74e919d393dd" providerId="ADAL" clId="{1AFF1379-D08D-4E89-A336-DD86C05D8BB9}" dt="2022-01-28T09:43:28.097" v="5349" actId="47"/>
        <pc:sldMkLst>
          <pc:docMk/>
          <pc:sldMk cId="2439656502" sldId="29796"/>
        </pc:sldMkLst>
      </pc:sldChg>
      <pc:sldChg chg="addSp delSp modSp new del mod">
        <pc:chgData name="Hagen, Erik" userId="21bbe2ec-0a78-4d08-a98f-74e919d393dd" providerId="ADAL" clId="{1AFF1379-D08D-4E89-A336-DD86C05D8BB9}" dt="2022-01-27T22:38:26.360" v="3822" actId="47"/>
        <pc:sldMkLst>
          <pc:docMk/>
          <pc:sldMk cId="2910431361" sldId="29796"/>
        </pc:sldMkLst>
        <pc:spChg chg="del">
          <ac:chgData name="Hagen, Erik" userId="21bbe2ec-0a78-4d08-a98f-74e919d393dd" providerId="ADAL" clId="{1AFF1379-D08D-4E89-A336-DD86C05D8BB9}" dt="2022-01-26T13:34:23.864" v="281" actId="478"/>
          <ac:spMkLst>
            <pc:docMk/>
            <pc:sldMk cId="2910431361" sldId="29796"/>
            <ac:spMk id="2" creationId="{C64E95F6-7206-4DE1-BBCD-7D2319485ECF}"/>
          </ac:spMkLst>
        </pc:spChg>
        <pc:spChg chg="del">
          <ac:chgData name="Hagen, Erik" userId="21bbe2ec-0a78-4d08-a98f-74e919d393dd" providerId="ADAL" clId="{1AFF1379-D08D-4E89-A336-DD86C05D8BB9}" dt="2022-01-26T13:34:25.949" v="282" actId="478"/>
          <ac:spMkLst>
            <pc:docMk/>
            <pc:sldMk cId="2910431361" sldId="29796"/>
            <ac:spMk id="3" creationId="{400BC16F-66C9-4DDB-A192-3E8A4A6615CA}"/>
          </ac:spMkLst>
        </pc:spChg>
        <pc:spChg chg="mod">
          <ac:chgData name="Hagen, Erik" userId="21bbe2ec-0a78-4d08-a98f-74e919d393dd" providerId="ADAL" clId="{1AFF1379-D08D-4E89-A336-DD86C05D8BB9}" dt="2022-01-26T13:35:07.904" v="288"/>
          <ac:spMkLst>
            <pc:docMk/>
            <pc:sldMk cId="2910431361" sldId="29796"/>
            <ac:spMk id="4" creationId="{9706D602-892D-4D3A-BB58-3E0AE84E4821}"/>
          </ac:spMkLst>
        </pc:spChg>
        <pc:picChg chg="add mod">
          <ac:chgData name="Hagen, Erik" userId="21bbe2ec-0a78-4d08-a98f-74e919d393dd" providerId="ADAL" clId="{1AFF1379-D08D-4E89-A336-DD86C05D8BB9}" dt="2022-01-26T13:34:41.979" v="285" actId="14100"/>
          <ac:picMkLst>
            <pc:docMk/>
            <pc:sldMk cId="2910431361" sldId="29796"/>
            <ac:picMk id="6" creationId="{71AC823A-6ACB-4221-8089-D946CEF70C29}"/>
          </ac:picMkLst>
        </pc:picChg>
      </pc:sldChg>
      <pc:sldChg chg="add">
        <pc:chgData name="Hagen, Erik" userId="21bbe2ec-0a78-4d08-a98f-74e919d393dd" providerId="ADAL" clId="{1AFF1379-D08D-4E89-A336-DD86C05D8BB9}" dt="2022-01-28T09:40:50.187" v="5344"/>
        <pc:sldMkLst>
          <pc:docMk/>
          <pc:sldMk cId="764882029" sldId="29797"/>
        </pc:sldMkLst>
      </pc:sldChg>
      <pc:sldChg chg="modSp add del mod ord">
        <pc:chgData name="Hagen, Erik" userId="21bbe2ec-0a78-4d08-a98f-74e919d393dd" providerId="ADAL" clId="{1AFF1379-D08D-4E89-A336-DD86C05D8BB9}" dt="2022-01-28T09:12:57.759" v="5210" actId="47"/>
        <pc:sldMkLst>
          <pc:docMk/>
          <pc:sldMk cId="1014664599" sldId="29797"/>
        </pc:sldMkLst>
        <pc:spChg chg="mod">
          <ac:chgData name="Hagen, Erik" userId="21bbe2ec-0a78-4d08-a98f-74e919d393dd" providerId="ADAL" clId="{1AFF1379-D08D-4E89-A336-DD86C05D8BB9}" dt="2022-01-28T08:09:44.124" v="5024" actId="20577"/>
          <ac:spMkLst>
            <pc:docMk/>
            <pc:sldMk cId="1014664599" sldId="29797"/>
            <ac:spMk id="4" creationId="{A6281356-6F97-4B58-9215-C79DC6BB21B1}"/>
          </ac:spMkLst>
        </pc:spChg>
      </pc:sldChg>
      <pc:sldChg chg="add del">
        <pc:chgData name="Hagen, Erik" userId="21bbe2ec-0a78-4d08-a98f-74e919d393dd" providerId="ADAL" clId="{1AFF1379-D08D-4E89-A336-DD86C05D8BB9}" dt="2022-01-28T09:40:14.480" v="5343" actId="47"/>
        <pc:sldMkLst>
          <pc:docMk/>
          <pc:sldMk cId="2655713350" sldId="29797"/>
        </pc:sldMkLst>
      </pc:sldChg>
      <pc:sldChg chg="addSp delSp modSp new del mod">
        <pc:chgData name="Hagen, Erik" userId="21bbe2ec-0a78-4d08-a98f-74e919d393dd" providerId="ADAL" clId="{1AFF1379-D08D-4E89-A336-DD86C05D8BB9}" dt="2022-01-27T22:38:26.360" v="3822" actId="47"/>
        <pc:sldMkLst>
          <pc:docMk/>
          <pc:sldMk cId="4180089239" sldId="29797"/>
        </pc:sldMkLst>
        <pc:spChg chg="del">
          <ac:chgData name="Hagen, Erik" userId="21bbe2ec-0a78-4d08-a98f-74e919d393dd" providerId="ADAL" clId="{1AFF1379-D08D-4E89-A336-DD86C05D8BB9}" dt="2022-01-26T13:38:47.961" v="290" actId="478"/>
          <ac:spMkLst>
            <pc:docMk/>
            <pc:sldMk cId="4180089239" sldId="29797"/>
            <ac:spMk id="2" creationId="{F14FC74E-EAEA-4332-B990-6B45A2CCB7D8}"/>
          </ac:spMkLst>
        </pc:spChg>
        <pc:spChg chg="del">
          <ac:chgData name="Hagen, Erik" userId="21bbe2ec-0a78-4d08-a98f-74e919d393dd" providerId="ADAL" clId="{1AFF1379-D08D-4E89-A336-DD86C05D8BB9}" dt="2022-01-26T13:38:50.002" v="291" actId="478"/>
          <ac:spMkLst>
            <pc:docMk/>
            <pc:sldMk cId="4180089239" sldId="29797"/>
            <ac:spMk id="3" creationId="{EA3ACA59-B169-421B-B1A5-97D41888C987}"/>
          </ac:spMkLst>
        </pc:spChg>
        <pc:spChg chg="mod">
          <ac:chgData name="Hagen, Erik" userId="21bbe2ec-0a78-4d08-a98f-74e919d393dd" providerId="ADAL" clId="{1AFF1379-D08D-4E89-A336-DD86C05D8BB9}" dt="2022-01-26T13:39:27.490" v="299"/>
          <ac:spMkLst>
            <pc:docMk/>
            <pc:sldMk cId="4180089239" sldId="29797"/>
            <ac:spMk id="4" creationId="{A6281356-6F97-4B58-9215-C79DC6BB21B1}"/>
          </ac:spMkLst>
        </pc:spChg>
        <pc:picChg chg="add mod">
          <ac:chgData name="Hagen, Erik" userId="21bbe2ec-0a78-4d08-a98f-74e919d393dd" providerId="ADAL" clId="{1AFF1379-D08D-4E89-A336-DD86C05D8BB9}" dt="2022-01-26T13:39:00.687" v="294" actId="14100"/>
          <ac:picMkLst>
            <pc:docMk/>
            <pc:sldMk cId="4180089239" sldId="29797"/>
            <ac:picMk id="6" creationId="{8CC9BC5D-06BD-4F07-998C-FE5B64EB76E8}"/>
          </ac:picMkLst>
        </pc:picChg>
      </pc:sldChg>
      <pc:sldChg chg="del">
        <pc:chgData name="Hagen, Erik" userId="21bbe2ec-0a78-4d08-a98f-74e919d393dd" providerId="ADAL" clId="{1AFF1379-D08D-4E89-A336-DD86C05D8BB9}" dt="2022-01-26T13:20:19.065" v="204" actId="47"/>
        <pc:sldMkLst>
          <pc:docMk/>
          <pc:sldMk cId="1034054244" sldId="29798"/>
        </pc:sldMkLst>
      </pc:sldChg>
      <pc:sldChg chg="addSp delSp modSp new del mod">
        <pc:chgData name="Hagen, Erik" userId="21bbe2ec-0a78-4d08-a98f-74e919d393dd" providerId="ADAL" clId="{1AFF1379-D08D-4E89-A336-DD86C05D8BB9}" dt="2022-01-27T22:35:51.795" v="3816" actId="47"/>
        <pc:sldMkLst>
          <pc:docMk/>
          <pc:sldMk cId="3045373255" sldId="29798"/>
        </pc:sldMkLst>
        <pc:spChg chg="del">
          <ac:chgData name="Hagen, Erik" userId="21bbe2ec-0a78-4d08-a98f-74e919d393dd" providerId="ADAL" clId="{1AFF1379-D08D-4E89-A336-DD86C05D8BB9}" dt="2022-01-27T12:52:16.885" v="301" actId="478"/>
          <ac:spMkLst>
            <pc:docMk/>
            <pc:sldMk cId="3045373255" sldId="29798"/>
            <ac:spMk id="2" creationId="{A38EAA3E-04D3-4630-A982-DE6ABEB043E5}"/>
          </ac:spMkLst>
        </pc:spChg>
        <pc:spChg chg="del">
          <ac:chgData name="Hagen, Erik" userId="21bbe2ec-0a78-4d08-a98f-74e919d393dd" providerId="ADAL" clId="{1AFF1379-D08D-4E89-A336-DD86C05D8BB9}" dt="2022-01-27T12:52:19.420" v="302" actId="478"/>
          <ac:spMkLst>
            <pc:docMk/>
            <pc:sldMk cId="3045373255" sldId="29798"/>
            <ac:spMk id="3" creationId="{2B72654D-A91B-4DA0-89E0-E8EF715F669A}"/>
          </ac:spMkLst>
        </pc:spChg>
        <pc:spChg chg="mod">
          <ac:chgData name="Hagen, Erik" userId="21bbe2ec-0a78-4d08-a98f-74e919d393dd" providerId="ADAL" clId="{1AFF1379-D08D-4E89-A336-DD86C05D8BB9}" dt="2022-01-27T12:53:01.165" v="322"/>
          <ac:spMkLst>
            <pc:docMk/>
            <pc:sldMk cId="3045373255" sldId="29798"/>
            <ac:spMk id="4" creationId="{23C1DF43-B4D0-44D7-8A6F-68F4D11C5B59}"/>
          </ac:spMkLst>
        </pc:spChg>
        <pc:picChg chg="add mod">
          <ac:chgData name="Hagen, Erik" userId="21bbe2ec-0a78-4d08-a98f-74e919d393dd" providerId="ADAL" clId="{1AFF1379-D08D-4E89-A336-DD86C05D8BB9}" dt="2022-01-27T12:53:09.852" v="324" actId="1076"/>
          <ac:picMkLst>
            <pc:docMk/>
            <pc:sldMk cId="3045373255" sldId="29798"/>
            <ac:picMk id="6" creationId="{68C7C60A-F8F4-4F10-A05E-77169EBCB49A}"/>
          </ac:picMkLst>
        </pc:picChg>
      </pc:sldChg>
      <pc:sldChg chg="add ord">
        <pc:chgData name="Hagen, Erik" userId="21bbe2ec-0a78-4d08-a98f-74e919d393dd" providerId="ADAL" clId="{1AFF1379-D08D-4E89-A336-DD86C05D8BB9}" dt="2022-01-28T00:49:32.625" v="4928"/>
        <pc:sldMkLst>
          <pc:docMk/>
          <pc:sldMk cId="3822502197" sldId="29798"/>
        </pc:sldMkLst>
      </pc:sldChg>
      <pc:sldChg chg="add del">
        <pc:chgData name="Hagen, Erik" userId="21bbe2ec-0a78-4d08-a98f-74e919d393dd" providerId="ADAL" clId="{1AFF1379-D08D-4E89-A336-DD86C05D8BB9}" dt="2022-01-28T09:40:14.480" v="5343" actId="47"/>
        <pc:sldMkLst>
          <pc:docMk/>
          <pc:sldMk cId="1000390923" sldId="29799"/>
        </pc:sldMkLst>
      </pc:sldChg>
      <pc:sldChg chg="add del">
        <pc:chgData name="Hagen, Erik" userId="21bbe2ec-0a78-4d08-a98f-74e919d393dd" providerId="ADAL" clId="{1AFF1379-D08D-4E89-A336-DD86C05D8BB9}" dt="2022-01-28T09:41:04.883" v="5345" actId="47"/>
        <pc:sldMkLst>
          <pc:docMk/>
          <pc:sldMk cId="1800874448" sldId="29799"/>
        </pc:sldMkLst>
      </pc:sldChg>
      <pc:sldChg chg="addSp modSp add del mod">
        <pc:chgData name="Hagen, Erik" userId="21bbe2ec-0a78-4d08-a98f-74e919d393dd" providerId="ADAL" clId="{1AFF1379-D08D-4E89-A336-DD86C05D8BB9}" dt="2022-01-27T22:35:51.795" v="3816" actId="47"/>
        <pc:sldMkLst>
          <pc:docMk/>
          <pc:sldMk cId="2356338225" sldId="29799"/>
        </pc:sldMkLst>
        <pc:spChg chg="mod">
          <ac:chgData name="Hagen, Erik" userId="21bbe2ec-0a78-4d08-a98f-74e919d393dd" providerId="ADAL" clId="{1AFF1379-D08D-4E89-A336-DD86C05D8BB9}" dt="2022-01-27T12:58:28.998" v="367" actId="20577"/>
          <ac:spMkLst>
            <pc:docMk/>
            <pc:sldMk cId="2356338225" sldId="29799"/>
            <ac:spMk id="4" creationId="{23C1DF43-B4D0-44D7-8A6F-68F4D11C5B59}"/>
          </ac:spMkLst>
        </pc:spChg>
        <pc:picChg chg="add mod">
          <ac:chgData name="Hagen, Erik" userId="21bbe2ec-0a78-4d08-a98f-74e919d393dd" providerId="ADAL" clId="{1AFF1379-D08D-4E89-A336-DD86C05D8BB9}" dt="2022-01-27T12:58:40.879" v="369" actId="14100"/>
          <ac:picMkLst>
            <pc:docMk/>
            <pc:sldMk cId="2356338225" sldId="29799"/>
            <ac:picMk id="3" creationId="{BA13D247-A8F4-44A3-8D71-6EFE6DD6B6B2}"/>
          </ac:picMkLst>
        </pc:picChg>
      </pc:sldChg>
      <pc:sldChg chg="add del">
        <pc:chgData name="Hagen, Erik" userId="21bbe2ec-0a78-4d08-a98f-74e919d393dd" providerId="ADAL" clId="{1AFF1379-D08D-4E89-A336-DD86C05D8BB9}" dt="2022-01-28T09:12:57.759" v="5210" actId="47"/>
        <pc:sldMkLst>
          <pc:docMk/>
          <pc:sldMk cId="2686185167" sldId="29799"/>
        </pc:sldMkLst>
      </pc:sldChg>
      <pc:sldChg chg="add del">
        <pc:chgData name="Hagen, Erik" userId="21bbe2ec-0a78-4d08-a98f-74e919d393dd" providerId="ADAL" clId="{1AFF1379-D08D-4E89-A336-DD86C05D8BB9}" dt="2022-01-27T22:37:49.454" v="3820" actId="47"/>
        <pc:sldMkLst>
          <pc:docMk/>
          <pc:sldMk cId="2753642582" sldId="29799"/>
        </pc:sldMkLst>
      </pc:sldChg>
      <pc:sldChg chg="add modNotesTx">
        <pc:chgData name="Hagen, Erik" userId="21bbe2ec-0a78-4d08-a98f-74e919d393dd" providerId="ADAL" clId="{1AFF1379-D08D-4E89-A336-DD86C05D8BB9}" dt="2022-01-28T10:22:06.978" v="5753" actId="20577"/>
        <pc:sldMkLst>
          <pc:docMk/>
          <pc:sldMk cId="3989352667" sldId="29799"/>
        </pc:sldMkLst>
      </pc:sldChg>
      <pc:sldChg chg="del">
        <pc:chgData name="Hagen, Erik" userId="21bbe2ec-0a78-4d08-a98f-74e919d393dd" providerId="ADAL" clId="{1AFF1379-D08D-4E89-A336-DD86C05D8BB9}" dt="2022-01-26T13:20:19.065" v="204" actId="47"/>
        <pc:sldMkLst>
          <pc:docMk/>
          <pc:sldMk cId="2523537611" sldId="29800"/>
        </pc:sldMkLst>
      </pc:sldChg>
      <pc:sldChg chg="addSp modSp add del mod">
        <pc:chgData name="Hagen, Erik" userId="21bbe2ec-0a78-4d08-a98f-74e919d393dd" providerId="ADAL" clId="{1AFF1379-D08D-4E89-A336-DD86C05D8BB9}" dt="2022-01-28T10:13:31.976" v="5485" actId="47"/>
        <pc:sldMkLst>
          <pc:docMk/>
          <pc:sldMk cId="4192177253" sldId="29800"/>
        </pc:sldMkLst>
        <pc:spChg chg="mod">
          <ac:chgData name="Hagen, Erik" userId="21bbe2ec-0a78-4d08-a98f-74e919d393dd" providerId="ADAL" clId="{1AFF1379-D08D-4E89-A336-DD86C05D8BB9}" dt="2022-01-27T13:01:29.674" v="375"/>
          <ac:spMkLst>
            <pc:docMk/>
            <pc:sldMk cId="4192177253" sldId="29800"/>
            <ac:spMk id="4" creationId="{23C1DF43-B4D0-44D7-8A6F-68F4D11C5B59}"/>
          </ac:spMkLst>
        </pc:spChg>
        <pc:picChg chg="add mod">
          <ac:chgData name="Hagen, Erik" userId="21bbe2ec-0a78-4d08-a98f-74e919d393dd" providerId="ADAL" clId="{1AFF1379-D08D-4E89-A336-DD86C05D8BB9}" dt="2022-01-27T13:01:14.571" v="372" actId="14100"/>
          <ac:picMkLst>
            <pc:docMk/>
            <pc:sldMk cId="4192177253" sldId="29800"/>
            <ac:picMk id="3" creationId="{EDF76C9C-CDC7-4EAF-9369-41788DA98D40}"/>
          </ac:picMkLst>
        </pc:picChg>
      </pc:sldChg>
      <pc:sldChg chg="add del">
        <pc:chgData name="Hagen, Erik" userId="21bbe2ec-0a78-4d08-a98f-74e919d393dd" providerId="ADAL" clId="{1AFF1379-D08D-4E89-A336-DD86C05D8BB9}" dt="2022-01-28T10:31:12.888" v="5880" actId="47"/>
        <pc:sldMkLst>
          <pc:docMk/>
          <pc:sldMk cId="2089134229" sldId="29801"/>
        </pc:sldMkLst>
      </pc:sldChg>
      <pc:sldChg chg="del">
        <pc:chgData name="Hagen, Erik" userId="21bbe2ec-0a78-4d08-a98f-74e919d393dd" providerId="ADAL" clId="{1AFF1379-D08D-4E89-A336-DD86C05D8BB9}" dt="2022-01-26T13:20:19.065" v="204" actId="47"/>
        <pc:sldMkLst>
          <pc:docMk/>
          <pc:sldMk cId="2490323501" sldId="29801"/>
        </pc:sldMkLst>
      </pc:sldChg>
      <pc:sldChg chg="addSp modSp add del mod ord modNotesTx">
        <pc:chgData name="Hagen, Erik" userId="21bbe2ec-0a78-4d08-a98f-74e919d393dd" providerId="ADAL" clId="{1AFF1379-D08D-4E89-A336-DD86C05D8BB9}" dt="2022-01-28T10:09:12.230" v="5481" actId="47"/>
        <pc:sldMkLst>
          <pc:docMk/>
          <pc:sldMk cId="2555359739" sldId="29801"/>
        </pc:sldMkLst>
        <pc:spChg chg="mod">
          <ac:chgData name="Hagen, Erik" userId="21bbe2ec-0a78-4d08-a98f-74e919d393dd" providerId="ADAL" clId="{1AFF1379-D08D-4E89-A336-DD86C05D8BB9}" dt="2022-01-27T22:13:01.209" v="3759" actId="404"/>
          <ac:spMkLst>
            <pc:docMk/>
            <pc:sldMk cId="2555359739" sldId="29801"/>
            <ac:spMk id="4" creationId="{23C1DF43-B4D0-44D7-8A6F-68F4D11C5B59}"/>
          </ac:spMkLst>
        </pc:spChg>
        <pc:picChg chg="add mod">
          <ac:chgData name="Hagen, Erik" userId="21bbe2ec-0a78-4d08-a98f-74e919d393dd" providerId="ADAL" clId="{1AFF1379-D08D-4E89-A336-DD86C05D8BB9}" dt="2022-01-27T22:13:13.161" v="3761" actId="1076"/>
          <ac:picMkLst>
            <pc:docMk/>
            <pc:sldMk cId="2555359739" sldId="29801"/>
            <ac:picMk id="3" creationId="{90D4F2E3-4E3C-4E5D-A941-860A93045E49}"/>
          </ac:picMkLst>
        </pc:picChg>
      </pc:sldChg>
      <pc:sldChg chg="add">
        <pc:chgData name="Hagen, Erik" userId="21bbe2ec-0a78-4d08-a98f-74e919d393dd" providerId="ADAL" clId="{1AFF1379-D08D-4E89-A336-DD86C05D8BB9}" dt="2022-01-28T10:31:19.398" v="5881"/>
        <pc:sldMkLst>
          <pc:docMk/>
          <pc:sldMk cId="4000137475" sldId="29801"/>
        </pc:sldMkLst>
      </pc:sldChg>
      <pc:sldChg chg="add ord">
        <pc:chgData name="Hagen, Erik" userId="21bbe2ec-0a78-4d08-a98f-74e919d393dd" providerId="ADAL" clId="{1AFF1379-D08D-4E89-A336-DD86C05D8BB9}" dt="2022-01-28T09:43:00.492" v="5348"/>
        <pc:sldMkLst>
          <pc:docMk/>
          <pc:sldMk cId="1013663457" sldId="29802"/>
        </pc:sldMkLst>
      </pc:sldChg>
      <pc:sldChg chg="add del ord">
        <pc:chgData name="Hagen, Erik" userId="21bbe2ec-0a78-4d08-a98f-74e919d393dd" providerId="ADAL" clId="{1AFF1379-D08D-4E89-A336-DD86C05D8BB9}" dt="2022-01-28T09:25:53.379" v="5276" actId="47"/>
        <pc:sldMkLst>
          <pc:docMk/>
          <pc:sldMk cId="1096032003" sldId="29802"/>
        </pc:sldMkLst>
      </pc:sldChg>
      <pc:sldChg chg="del">
        <pc:chgData name="Hagen, Erik" userId="21bbe2ec-0a78-4d08-a98f-74e919d393dd" providerId="ADAL" clId="{1AFF1379-D08D-4E89-A336-DD86C05D8BB9}" dt="2022-01-26T13:20:19.065" v="204" actId="47"/>
        <pc:sldMkLst>
          <pc:docMk/>
          <pc:sldMk cId="1194375226" sldId="29802"/>
        </pc:sldMkLst>
      </pc:sldChg>
      <pc:sldChg chg="addSp modSp add del mod ord">
        <pc:chgData name="Hagen, Erik" userId="21bbe2ec-0a78-4d08-a98f-74e919d393dd" providerId="ADAL" clId="{1AFF1379-D08D-4E89-A336-DD86C05D8BB9}" dt="2022-01-27T22:26:18.525" v="3788" actId="47"/>
        <pc:sldMkLst>
          <pc:docMk/>
          <pc:sldMk cId="3332491448" sldId="29802"/>
        </pc:sldMkLst>
        <pc:spChg chg="mod">
          <ac:chgData name="Hagen, Erik" userId="21bbe2ec-0a78-4d08-a98f-74e919d393dd" providerId="ADAL" clId="{1AFF1379-D08D-4E89-A336-DD86C05D8BB9}" dt="2022-01-27T22:26:08.170" v="3785"/>
          <ac:spMkLst>
            <pc:docMk/>
            <pc:sldMk cId="3332491448" sldId="29802"/>
            <ac:spMk id="4" creationId="{23C1DF43-B4D0-44D7-8A6F-68F4D11C5B59}"/>
          </ac:spMkLst>
        </pc:spChg>
        <pc:picChg chg="add mod">
          <ac:chgData name="Hagen, Erik" userId="21bbe2ec-0a78-4d08-a98f-74e919d393dd" providerId="ADAL" clId="{1AFF1379-D08D-4E89-A336-DD86C05D8BB9}" dt="2022-01-27T22:25:25.057" v="3780" actId="14100"/>
          <ac:picMkLst>
            <pc:docMk/>
            <pc:sldMk cId="3332491448" sldId="29802"/>
            <ac:picMk id="3" creationId="{97094238-845F-480F-838B-2E3FE7F52220}"/>
          </ac:picMkLst>
        </pc:picChg>
      </pc:sldChg>
      <pc:sldChg chg="del">
        <pc:chgData name="Hagen, Erik" userId="21bbe2ec-0a78-4d08-a98f-74e919d393dd" providerId="ADAL" clId="{1AFF1379-D08D-4E89-A336-DD86C05D8BB9}" dt="2022-01-26T13:20:19.065" v="204" actId="47"/>
        <pc:sldMkLst>
          <pc:docMk/>
          <pc:sldMk cId="3542668672" sldId="29803"/>
        </pc:sldMkLst>
      </pc:sldChg>
      <pc:sldChg chg="addSp modSp add del mod">
        <pc:chgData name="Hagen, Erik" userId="21bbe2ec-0a78-4d08-a98f-74e919d393dd" providerId="ADAL" clId="{1AFF1379-D08D-4E89-A336-DD86C05D8BB9}" dt="2022-01-27T23:56:17.382" v="4299" actId="47"/>
        <pc:sldMkLst>
          <pc:docMk/>
          <pc:sldMk cId="3894850136" sldId="29803"/>
        </pc:sldMkLst>
        <pc:spChg chg="mod">
          <ac:chgData name="Hagen, Erik" userId="21bbe2ec-0a78-4d08-a98f-74e919d393dd" providerId="ADAL" clId="{1AFF1379-D08D-4E89-A336-DD86C05D8BB9}" dt="2022-01-27T23:05:14.961" v="3893" actId="14100"/>
          <ac:spMkLst>
            <pc:docMk/>
            <pc:sldMk cId="3894850136" sldId="29803"/>
            <ac:spMk id="4" creationId="{23C1DF43-B4D0-44D7-8A6F-68F4D11C5B59}"/>
          </ac:spMkLst>
        </pc:spChg>
        <pc:picChg chg="add mod">
          <ac:chgData name="Hagen, Erik" userId="21bbe2ec-0a78-4d08-a98f-74e919d393dd" providerId="ADAL" clId="{1AFF1379-D08D-4E89-A336-DD86C05D8BB9}" dt="2022-01-27T23:05:18.885" v="3894" actId="1076"/>
          <ac:picMkLst>
            <pc:docMk/>
            <pc:sldMk cId="3894850136" sldId="29803"/>
            <ac:picMk id="3" creationId="{A5B1D904-6D04-489E-B7F4-5426CC13C558}"/>
          </ac:picMkLst>
        </pc:picChg>
      </pc:sldChg>
      <pc:sldChg chg="add del">
        <pc:chgData name="Hagen, Erik" userId="21bbe2ec-0a78-4d08-a98f-74e919d393dd" providerId="ADAL" clId="{1AFF1379-D08D-4E89-A336-DD86C05D8BB9}" dt="2022-01-28T10:13:35.327" v="5486" actId="47"/>
        <pc:sldMkLst>
          <pc:docMk/>
          <pc:sldMk cId="25067063" sldId="29804"/>
        </pc:sldMkLst>
      </pc:sldChg>
      <pc:sldChg chg="add del">
        <pc:chgData name="Hagen, Erik" userId="21bbe2ec-0a78-4d08-a98f-74e919d393dd" providerId="ADAL" clId="{1AFF1379-D08D-4E89-A336-DD86C05D8BB9}" dt="2022-01-28T10:13:38.363" v="5487" actId="47"/>
        <pc:sldMkLst>
          <pc:docMk/>
          <pc:sldMk cId="250812353" sldId="29805"/>
        </pc:sldMkLst>
      </pc:sldChg>
      <pc:sldChg chg="addSp modSp add del mod">
        <pc:chgData name="Hagen, Erik" userId="21bbe2ec-0a78-4d08-a98f-74e919d393dd" providerId="ADAL" clId="{1AFF1379-D08D-4E89-A336-DD86C05D8BB9}" dt="2022-01-27T20:49:13.747" v="2227" actId="47"/>
        <pc:sldMkLst>
          <pc:docMk/>
          <pc:sldMk cId="2099175765" sldId="29806"/>
        </pc:sldMkLst>
        <pc:picChg chg="add mod">
          <ac:chgData name="Hagen, Erik" userId="21bbe2ec-0a78-4d08-a98f-74e919d393dd" providerId="ADAL" clId="{1AFF1379-D08D-4E89-A336-DD86C05D8BB9}" dt="2022-01-27T20:48:40.403" v="2225" actId="1076"/>
          <ac:picMkLst>
            <pc:docMk/>
            <pc:sldMk cId="2099175765" sldId="29806"/>
            <ac:picMk id="3" creationId="{42BC5A25-CBEA-4697-9C3D-BB24A0FEBC15}"/>
          </ac:picMkLst>
        </pc:picChg>
      </pc:sldChg>
      <pc:sldChg chg="add">
        <pc:chgData name="Hagen, Erik" userId="21bbe2ec-0a78-4d08-a98f-74e919d393dd" providerId="ADAL" clId="{1AFF1379-D08D-4E89-A336-DD86C05D8BB9}" dt="2022-01-28T09:19:58.087" v="5257"/>
        <pc:sldMkLst>
          <pc:docMk/>
          <pc:sldMk cId="1103705482" sldId="29807"/>
        </pc:sldMkLst>
      </pc:sldChg>
      <pc:sldChg chg="modSp add del mod ord">
        <pc:chgData name="Hagen, Erik" userId="21bbe2ec-0a78-4d08-a98f-74e919d393dd" providerId="ADAL" clId="{1AFF1379-D08D-4E89-A336-DD86C05D8BB9}" dt="2022-01-28T09:18:39.046" v="5249" actId="47"/>
        <pc:sldMkLst>
          <pc:docMk/>
          <pc:sldMk cId="1511529917" sldId="29807"/>
        </pc:sldMkLst>
        <pc:spChg chg="mod">
          <ac:chgData name="Hagen, Erik" userId="21bbe2ec-0a78-4d08-a98f-74e919d393dd" providerId="ADAL" clId="{1AFF1379-D08D-4E89-A336-DD86C05D8BB9}" dt="2022-01-28T09:17:53.523" v="5235" actId="27636"/>
          <ac:spMkLst>
            <pc:docMk/>
            <pc:sldMk cId="1511529917" sldId="29807"/>
            <ac:spMk id="3" creationId="{B28B22FB-116B-42BF-894F-3A6B4435032D}"/>
          </ac:spMkLst>
        </pc:spChg>
      </pc:sldChg>
      <pc:sldChg chg="addSp delSp modSp new mod delAnim modAnim">
        <pc:chgData name="Hagen, Erik" userId="21bbe2ec-0a78-4d08-a98f-74e919d393dd" providerId="ADAL" clId="{1AFF1379-D08D-4E89-A336-DD86C05D8BB9}" dt="2022-01-28T09:28:42.742" v="5279"/>
        <pc:sldMkLst>
          <pc:docMk/>
          <pc:sldMk cId="30437941" sldId="29808"/>
        </pc:sldMkLst>
        <pc:spChg chg="mod">
          <ac:chgData name="Hagen, Erik" userId="21bbe2ec-0a78-4d08-a98f-74e919d393dd" providerId="ADAL" clId="{1AFF1379-D08D-4E89-A336-DD86C05D8BB9}" dt="2022-01-28T07:40:25.264" v="4959" actId="20577"/>
          <ac:spMkLst>
            <pc:docMk/>
            <pc:sldMk cId="30437941" sldId="29808"/>
            <ac:spMk id="2" creationId="{41BBEF5D-5727-45CB-AD62-F79BF33817B3}"/>
          </ac:spMkLst>
        </pc:spChg>
        <pc:spChg chg="del">
          <ac:chgData name="Hagen, Erik" userId="21bbe2ec-0a78-4d08-a98f-74e919d393dd" providerId="ADAL" clId="{1AFF1379-D08D-4E89-A336-DD86C05D8BB9}" dt="2022-01-27T16:13:15.430" v="545" actId="478"/>
          <ac:spMkLst>
            <pc:docMk/>
            <pc:sldMk cId="30437941" sldId="29808"/>
            <ac:spMk id="3" creationId="{D20F413A-C628-4BFE-9BB8-A3AA712829F5}"/>
          </ac:spMkLst>
        </pc:spChg>
        <pc:spChg chg="add mod">
          <ac:chgData name="Hagen, Erik" userId="21bbe2ec-0a78-4d08-a98f-74e919d393dd" providerId="ADAL" clId="{1AFF1379-D08D-4E89-A336-DD86C05D8BB9}" dt="2022-01-27T21:33:08.208" v="3260" actId="1076"/>
          <ac:spMkLst>
            <pc:docMk/>
            <pc:sldMk cId="30437941" sldId="29808"/>
            <ac:spMk id="6" creationId="{C873A3A3-1253-4758-B3A5-CE1FAF8425E0}"/>
          </ac:spMkLst>
        </pc:spChg>
        <pc:spChg chg="add mod">
          <ac:chgData name="Hagen, Erik" userId="21bbe2ec-0a78-4d08-a98f-74e919d393dd" providerId="ADAL" clId="{1AFF1379-D08D-4E89-A336-DD86C05D8BB9}" dt="2022-01-27T21:33:08.208" v="3260" actId="1076"/>
          <ac:spMkLst>
            <pc:docMk/>
            <pc:sldMk cId="30437941" sldId="29808"/>
            <ac:spMk id="7" creationId="{CFE87298-762F-485B-A8C8-840748188A74}"/>
          </ac:spMkLst>
        </pc:spChg>
        <pc:spChg chg="add mod">
          <ac:chgData name="Hagen, Erik" userId="21bbe2ec-0a78-4d08-a98f-74e919d393dd" providerId="ADAL" clId="{1AFF1379-D08D-4E89-A336-DD86C05D8BB9}" dt="2022-01-27T21:33:08.208" v="3260" actId="1076"/>
          <ac:spMkLst>
            <pc:docMk/>
            <pc:sldMk cId="30437941" sldId="29808"/>
            <ac:spMk id="8" creationId="{68E63458-A7AD-4FF7-94DC-8017BAD97847}"/>
          </ac:spMkLst>
        </pc:spChg>
        <pc:spChg chg="add mod">
          <ac:chgData name="Hagen, Erik" userId="21bbe2ec-0a78-4d08-a98f-74e919d393dd" providerId="ADAL" clId="{1AFF1379-D08D-4E89-A336-DD86C05D8BB9}" dt="2022-01-27T21:47:39.460" v="3454" actId="20577"/>
          <ac:spMkLst>
            <pc:docMk/>
            <pc:sldMk cId="30437941" sldId="29808"/>
            <ac:spMk id="9" creationId="{E78AE891-C725-4EC6-B476-02604DFAAD1D}"/>
          </ac:spMkLst>
        </pc:spChg>
        <pc:spChg chg="add mod">
          <ac:chgData name="Hagen, Erik" userId="21bbe2ec-0a78-4d08-a98f-74e919d393dd" providerId="ADAL" clId="{1AFF1379-D08D-4E89-A336-DD86C05D8BB9}" dt="2022-01-27T19:13:41.520" v="948" actId="1076"/>
          <ac:spMkLst>
            <pc:docMk/>
            <pc:sldMk cId="30437941" sldId="29808"/>
            <ac:spMk id="10" creationId="{6E403FA1-9285-4A1A-B83B-829BF0D9E2A3}"/>
          </ac:spMkLst>
        </pc:spChg>
        <pc:spChg chg="add mod">
          <ac:chgData name="Hagen, Erik" userId="21bbe2ec-0a78-4d08-a98f-74e919d393dd" providerId="ADAL" clId="{1AFF1379-D08D-4E89-A336-DD86C05D8BB9}" dt="2022-01-27T21:26:56.966" v="3116" actId="20577"/>
          <ac:spMkLst>
            <pc:docMk/>
            <pc:sldMk cId="30437941" sldId="29808"/>
            <ac:spMk id="11" creationId="{2FA0B98A-A49C-4419-ACEB-6BB461ECE95F}"/>
          </ac:spMkLst>
        </pc:spChg>
        <pc:spChg chg="add mod">
          <ac:chgData name="Hagen, Erik" userId="21bbe2ec-0a78-4d08-a98f-74e919d393dd" providerId="ADAL" clId="{1AFF1379-D08D-4E89-A336-DD86C05D8BB9}" dt="2022-01-27T19:13:41.520" v="948" actId="1076"/>
          <ac:spMkLst>
            <pc:docMk/>
            <pc:sldMk cId="30437941" sldId="29808"/>
            <ac:spMk id="12" creationId="{2E499377-FC01-4F9C-8F41-66A9B3491D30}"/>
          </ac:spMkLst>
        </pc:spChg>
        <pc:spChg chg="add mod">
          <ac:chgData name="Hagen, Erik" userId="21bbe2ec-0a78-4d08-a98f-74e919d393dd" providerId="ADAL" clId="{1AFF1379-D08D-4E89-A336-DD86C05D8BB9}" dt="2022-01-27T19:13:41.520" v="948" actId="1076"/>
          <ac:spMkLst>
            <pc:docMk/>
            <pc:sldMk cId="30437941" sldId="29808"/>
            <ac:spMk id="13" creationId="{B8BB9E42-66A7-48D6-A3FE-C9BA7A46CF21}"/>
          </ac:spMkLst>
        </pc:spChg>
        <pc:spChg chg="add mod">
          <ac:chgData name="Hagen, Erik" userId="21bbe2ec-0a78-4d08-a98f-74e919d393dd" providerId="ADAL" clId="{1AFF1379-D08D-4E89-A336-DD86C05D8BB9}" dt="2022-01-27T19:13:41.520" v="948" actId="1076"/>
          <ac:spMkLst>
            <pc:docMk/>
            <pc:sldMk cId="30437941" sldId="29808"/>
            <ac:spMk id="14" creationId="{D9469A38-5414-403F-A86B-B504C0FFD3A1}"/>
          </ac:spMkLst>
        </pc:spChg>
        <pc:spChg chg="add mod">
          <ac:chgData name="Hagen, Erik" userId="21bbe2ec-0a78-4d08-a98f-74e919d393dd" providerId="ADAL" clId="{1AFF1379-D08D-4E89-A336-DD86C05D8BB9}" dt="2022-01-27T19:13:41.520" v="948" actId="1076"/>
          <ac:spMkLst>
            <pc:docMk/>
            <pc:sldMk cId="30437941" sldId="29808"/>
            <ac:spMk id="15" creationId="{7C434BD4-2C07-4A70-8FF0-6BF5E461E86A}"/>
          </ac:spMkLst>
        </pc:spChg>
        <pc:spChg chg="add mod">
          <ac:chgData name="Hagen, Erik" userId="21bbe2ec-0a78-4d08-a98f-74e919d393dd" providerId="ADAL" clId="{1AFF1379-D08D-4E89-A336-DD86C05D8BB9}" dt="2022-01-27T21:26:42.445" v="3112" actId="20577"/>
          <ac:spMkLst>
            <pc:docMk/>
            <pc:sldMk cId="30437941" sldId="29808"/>
            <ac:spMk id="16" creationId="{0D60D5E7-A1DB-4983-8A31-897EDF109D57}"/>
          </ac:spMkLst>
        </pc:spChg>
        <pc:spChg chg="add mod">
          <ac:chgData name="Hagen, Erik" userId="21bbe2ec-0a78-4d08-a98f-74e919d393dd" providerId="ADAL" clId="{1AFF1379-D08D-4E89-A336-DD86C05D8BB9}" dt="2022-01-27T19:13:41.520" v="948" actId="1076"/>
          <ac:spMkLst>
            <pc:docMk/>
            <pc:sldMk cId="30437941" sldId="29808"/>
            <ac:spMk id="17" creationId="{266AD53D-908C-4095-95C2-FF5159509FB5}"/>
          </ac:spMkLst>
        </pc:spChg>
        <pc:spChg chg="add mod">
          <ac:chgData name="Hagen, Erik" userId="21bbe2ec-0a78-4d08-a98f-74e919d393dd" providerId="ADAL" clId="{1AFF1379-D08D-4E89-A336-DD86C05D8BB9}" dt="2022-01-27T21:25:02.794" v="3009" actId="20577"/>
          <ac:spMkLst>
            <pc:docMk/>
            <pc:sldMk cId="30437941" sldId="29808"/>
            <ac:spMk id="18" creationId="{F85BE4CD-CC7D-4734-9725-56849CE0EFCC}"/>
          </ac:spMkLst>
        </pc:spChg>
        <pc:spChg chg="add mod">
          <ac:chgData name="Hagen, Erik" userId="21bbe2ec-0a78-4d08-a98f-74e919d393dd" providerId="ADAL" clId="{1AFF1379-D08D-4E89-A336-DD86C05D8BB9}" dt="2022-01-27T19:13:41.520" v="948" actId="1076"/>
          <ac:spMkLst>
            <pc:docMk/>
            <pc:sldMk cId="30437941" sldId="29808"/>
            <ac:spMk id="19" creationId="{6973A111-72F6-45E2-A8D2-D76DE45BE430}"/>
          </ac:spMkLst>
        </pc:spChg>
        <pc:spChg chg="add mod">
          <ac:chgData name="Hagen, Erik" userId="21bbe2ec-0a78-4d08-a98f-74e919d393dd" providerId="ADAL" clId="{1AFF1379-D08D-4E89-A336-DD86C05D8BB9}" dt="2022-01-27T19:13:41.520" v="948" actId="1076"/>
          <ac:spMkLst>
            <pc:docMk/>
            <pc:sldMk cId="30437941" sldId="29808"/>
            <ac:spMk id="20" creationId="{8510ADB0-7F97-4C86-A7EC-887DA311B7E6}"/>
          </ac:spMkLst>
        </pc:spChg>
        <pc:spChg chg="add mod">
          <ac:chgData name="Hagen, Erik" userId="21bbe2ec-0a78-4d08-a98f-74e919d393dd" providerId="ADAL" clId="{1AFF1379-D08D-4E89-A336-DD86C05D8BB9}" dt="2022-01-27T19:13:41.520" v="948" actId="1076"/>
          <ac:spMkLst>
            <pc:docMk/>
            <pc:sldMk cId="30437941" sldId="29808"/>
            <ac:spMk id="21" creationId="{EC98367C-6147-42C7-8D99-8831FF91E5FF}"/>
          </ac:spMkLst>
        </pc:spChg>
        <pc:spChg chg="add mod">
          <ac:chgData name="Hagen, Erik" userId="21bbe2ec-0a78-4d08-a98f-74e919d393dd" providerId="ADAL" clId="{1AFF1379-D08D-4E89-A336-DD86C05D8BB9}" dt="2022-01-27T19:13:41.520" v="948" actId="1076"/>
          <ac:spMkLst>
            <pc:docMk/>
            <pc:sldMk cId="30437941" sldId="29808"/>
            <ac:spMk id="22" creationId="{851AA41A-49AD-4E7B-8FF7-11969A2B0A3E}"/>
          </ac:spMkLst>
        </pc:spChg>
        <pc:spChg chg="add mod">
          <ac:chgData name="Hagen, Erik" userId="21bbe2ec-0a78-4d08-a98f-74e919d393dd" providerId="ADAL" clId="{1AFF1379-D08D-4E89-A336-DD86C05D8BB9}" dt="2022-01-27T19:13:41.520" v="948" actId="1076"/>
          <ac:spMkLst>
            <pc:docMk/>
            <pc:sldMk cId="30437941" sldId="29808"/>
            <ac:spMk id="23" creationId="{6E6C9868-E10A-427E-9EEE-1E135DE26BEF}"/>
          </ac:spMkLst>
        </pc:spChg>
        <pc:spChg chg="add mod">
          <ac:chgData name="Hagen, Erik" userId="21bbe2ec-0a78-4d08-a98f-74e919d393dd" providerId="ADAL" clId="{1AFF1379-D08D-4E89-A336-DD86C05D8BB9}" dt="2022-01-27T19:13:41.520" v="948" actId="1076"/>
          <ac:spMkLst>
            <pc:docMk/>
            <pc:sldMk cId="30437941" sldId="29808"/>
            <ac:spMk id="24" creationId="{CE459D28-26EC-4285-8ED8-F65A46D1A190}"/>
          </ac:spMkLst>
        </pc:spChg>
        <pc:spChg chg="add mod">
          <ac:chgData name="Hagen, Erik" userId="21bbe2ec-0a78-4d08-a98f-74e919d393dd" providerId="ADAL" clId="{1AFF1379-D08D-4E89-A336-DD86C05D8BB9}" dt="2022-01-27T19:13:41.520" v="948" actId="1076"/>
          <ac:spMkLst>
            <pc:docMk/>
            <pc:sldMk cId="30437941" sldId="29808"/>
            <ac:spMk id="25" creationId="{709810C9-87ED-4136-9DB5-B5A3AFD232F1}"/>
          </ac:spMkLst>
        </pc:spChg>
        <pc:spChg chg="add mod">
          <ac:chgData name="Hagen, Erik" userId="21bbe2ec-0a78-4d08-a98f-74e919d393dd" providerId="ADAL" clId="{1AFF1379-D08D-4E89-A336-DD86C05D8BB9}" dt="2022-01-27T21:27:12.694" v="3120" actId="20577"/>
          <ac:spMkLst>
            <pc:docMk/>
            <pc:sldMk cId="30437941" sldId="29808"/>
            <ac:spMk id="26" creationId="{91EA895F-3958-4F34-BDDC-F9CDAD8CD313}"/>
          </ac:spMkLst>
        </pc:spChg>
        <pc:spChg chg="add mod">
          <ac:chgData name="Hagen, Erik" userId="21bbe2ec-0a78-4d08-a98f-74e919d393dd" providerId="ADAL" clId="{1AFF1379-D08D-4E89-A336-DD86C05D8BB9}" dt="2022-01-27T19:13:41.520" v="948" actId="1076"/>
          <ac:spMkLst>
            <pc:docMk/>
            <pc:sldMk cId="30437941" sldId="29808"/>
            <ac:spMk id="27" creationId="{1362F935-9483-467A-86C9-985C6C56239F}"/>
          </ac:spMkLst>
        </pc:spChg>
        <pc:spChg chg="add mod">
          <ac:chgData name="Hagen, Erik" userId="21bbe2ec-0a78-4d08-a98f-74e919d393dd" providerId="ADAL" clId="{1AFF1379-D08D-4E89-A336-DD86C05D8BB9}" dt="2022-01-27T19:13:41.520" v="948" actId="1076"/>
          <ac:spMkLst>
            <pc:docMk/>
            <pc:sldMk cId="30437941" sldId="29808"/>
            <ac:spMk id="28" creationId="{5FFDAE1D-3E2F-43F8-B316-42586978AAD6}"/>
          </ac:spMkLst>
        </pc:spChg>
        <pc:spChg chg="add mod">
          <ac:chgData name="Hagen, Erik" userId="21bbe2ec-0a78-4d08-a98f-74e919d393dd" providerId="ADAL" clId="{1AFF1379-D08D-4E89-A336-DD86C05D8BB9}" dt="2022-01-27T19:13:41.520" v="948" actId="1076"/>
          <ac:spMkLst>
            <pc:docMk/>
            <pc:sldMk cId="30437941" sldId="29808"/>
            <ac:spMk id="29" creationId="{0F9AB680-92B4-44AA-B22B-6FF22CAB366C}"/>
          </ac:spMkLst>
        </pc:spChg>
        <pc:spChg chg="add mod">
          <ac:chgData name="Hagen, Erik" userId="21bbe2ec-0a78-4d08-a98f-74e919d393dd" providerId="ADAL" clId="{1AFF1379-D08D-4E89-A336-DD86C05D8BB9}" dt="2022-01-27T19:13:41.520" v="948" actId="1076"/>
          <ac:spMkLst>
            <pc:docMk/>
            <pc:sldMk cId="30437941" sldId="29808"/>
            <ac:spMk id="30" creationId="{FD3C3BF5-3C80-46C5-90FE-FB0D7F0269F4}"/>
          </ac:spMkLst>
        </pc:spChg>
        <pc:spChg chg="add mod">
          <ac:chgData name="Hagen, Erik" userId="21bbe2ec-0a78-4d08-a98f-74e919d393dd" providerId="ADAL" clId="{1AFF1379-D08D-4E89-A336-DD86C05D8BB9}" dt="2022-01-27T19:13:41.520" v="948" actId="1076"/>
          <ac:spMkLst>
            <pc:docMk/>
            <pc:sldMk cId="30437941" sldId="29808"/>
            <ac:spMk id="31" creationId="{4412388D-1C35-4CA5-BA67-02D6925FEA8B}"/>
          </ac:spMkLst>
        </pc:spChg>
        <pc:spChg chg="add mod">
          <ac:chgData name="Hagen, Erik" userId="21bbe2ec-0a78-4d08-a98f-74e919d393dd" providerId="ADAL" clId="{1AFF1379-D08D-4E89-A336-DD86C05D8BB9}" dt="2022-01-27T19:13:41.520" v="948" actId="1076"/>
          <ac:spMkLst>
            <pc:docMk/>
            <pc:sldMk cId="30437941" sldId="29808"/>
            <ac:spMk id="32" creationId="{7015F9A1-C712-4DCA-8F39-9B06F6D29CF4}"/>
          </ac:spMkLst>
        </pc:spChg>
        <pc:spChg chg="add mod">
          <ac:chgData name="Hagen, Erik" userId="21bbe2ec-0a78-4d08-a98f-74e919d393dd" providerId="ADAL" clId="{1AFF1379-D08D-4E89-A336-DD86C05D8BB9}" dt="2022-01-27T19:13:41.520" v="948" actId="1076"/>
          <ac:spMkLst>
            <pc:docMk/>
            <pc:sldMk cId="30437941" sldId="29808"/>
            <ac:spMk id="33" creationId="{AF384DC5-C50F-4773-B706-4817993495CA}"/>
          </ac:spMkLst>
        </pc:spChg>
        <pc:spChg chg="add mod">
          <ac:chgData name="Hagen, Erik" userId="21bbe2ec-0a78-4d08-a98f-74e919d393dd" providerId="ADAL" clId="{1AFF1379-D08D-4E89-A336-DD86C05D8BB9}" dt="2022-01-27T19:13:41.520" v="948" actId="1076"/>
          <ac:spMkLst>
            <pc:docMk/>
            <pc:sldMk cId="30437941" sldId="29808"/>
            <ac:spMk id="34" creationId="{204229C0-FA72-4FD0-BFE4-DAC7E874E16D}"/>
          </ac:spMkLst>
        </pc:spChg>
        <pc:spChg chg="add mod">
          <ac:chgData name="Hagen, Erik" userId="21bbe2ec-0a78-4d08-a98f-74e919d393dd" providerId="ADAL" clId="{1AFF1379-D08D-4E89-A336-DD86C05D8BB9}" dt="2022-01-27T19:13:41.520" v="948" actId="1076"/>
          <ac:spMkLst>
            <pc:docMk/>
            <pc:sldMk cId="30437941" sldId="29808"/>
            <ac:spMk id="35" creationId="{D81DDCB3-0CC8-4CC4-B9B6-D7FC3436F0AC}"/>
          </ac:spMkLst>
        </pc:spChg>
        <pc:spChg chg="add mod">
          <ac:chgData name="Hagen, Erik" userId="21bbe2ec-0a78-4d08-a98f-74e919d393dd" providerId="ADAL" clId="{1AFF1379-D08D-4E89-A336-DD86C05D8BB9}" dt="2022-01-27T19:13:41.520" v="948" actId="1076"/>
          <ac:spMkLst>
            <pc:docMk/>
            <pc:sldMk cId="30437941" sldId="29808"/>
            <ac:spMk id="36" creationId="{7A1469EB-16EE-4593-88A7-64AE9E754794}"/>
          </ac:spMkLst>
        </pc:spChg>
        <pc:spChg chg="add mod">
          <ac:chgData name="Hagen, Erik" userId="21bbe2ec-0a78-4d08-a98f-74e919d393dd" providerId="ADAL" clId="{1AFF1379-D08D-4E89-A336-DD86C05D8BB9}" dt="2022-01-27T19:13:41.520" v="948" actId="1076"/>
          <ac:spMkLst>
            <pc:docMk/>
            <pc:sldMk cId="30437941" sldId="29808"/>
            <ac:spMk id="37" creationId="{17059E70-3E49-420A-AEE4-2286F26641F5}"/>
          </ac:spMkLst>
        </pc:spChg>
        <pc:spChg chg="add mod">
          <ac:chgData name="Hagen, Erik" userId="21bbe2ec-0a78-4d08-a98f-74e919d393dd" providerId="ADAL" clId="{1AFF1379-D08D-4E89-A336-DD86C05D8BB9}" dt="2022-01-27T19:13:41.520" v="948" actId="1076"/>
          <ac:spMkLst>
            <pc:docMk/>
            <pc:sldMk cId="30437941" sldId="29808"/>
            <ac:spMk id="38" creationId="{A346AE94-EC43-4F30-AB7B-0323526A1EDB}"/>
          </ac:spMkLst>
        </pc:spChg>
        <pc:spChg chg="add del mod">
          <ac:chgData name="Hagen, Erik" userId="21bbe2ec-0a78-4d08-a98f-74e919d393dd" providerId="ADAL" clId="{1AFF1379-D08D-4E89-A336-DD86C05D8BB9}" dt="2022-01-27T16:15:31.556" v="558" actId="478"/>
          <ac:spMkLst>
            <pc:docMk/>
            <pc:sldMk cId="30437941" sldId="29808"/>
            <ac:spMk id="39" creationId="{C67438E3-C535-4B6B-A52D-8A91877765BC}"/>
          </ac:spMkLst>
        </pc:spChg>
        <pc:spChg chg="add del mod">
          <ac:chgData name="Hagen, Erik" userId="21bbe2ec-0a78-4d08-a98f-74e919d393dd" providerId="ADAL" clId="{1AFF1379-D08D-4E89-A336-DD86C05D8BB9}" dt="2022-01-27T16:15:36.965" v="560" actId="478"/>
          <ac:spMkLst>
            <pc:docMk/>
            <pc:sldMk cId="30437941" sldId="29808"/>
            <ac:spMk id="40" creationId="{5D2F8BF2-55F0-499E-A4E4-8D0B22E1E99A}"/>
          </ac:spMkLst>
        </pc:spChg>
        <pc:spChg chg="add del mod">
          <ac:chgData name="Hagen, Erik" userId="21bbe2ec-0a78-4d08-a98f-74e919d393dd" providerId="ADAL" clId="{1AFF1379-D08D-4E89-A336-DD86C05D8BB9}" dt="2022-01-27T16:15:34.423" v="559" actId="478"/>
          <ac:spMkLst>
            <pc:docMk/>
            <pc:sldMk cId="30437941" sldId="29808"/>
            <ac:spMk id="41" creationId="{32F80FB4-7995-46DD-9E8C-C4C64A5B2B09}"/>
          </ac:spMkLst>
        </pc:spChg>
        <pc:spChg chg="add mod">
          <ac:chgData name="Hagen, Erik" userId="21bbe2ec-0a78-4d08-a98f-74e919d393dd" providerId="ADAL" clId="{1AFF1379-D08D-4E89-A336-DD86C05D8BB9}" dt="2022-01-27T19:13:41.520" v="948" actId="1076"/>
          <ac:spMkLst>
            <pc:docMk/>
            <pc:sldMk cId="30437941" sldId="29808"/>
            <ac:spMk id="42" creationId="{BC54417E-11DF-4326-BC7D-4E95ED535AC9}"/>
          </ac:spMkLst>
        </pc:spChg>
        <pc:spChg chg="add mod">
          <ac:chgData name="Hagen, Erik" userId="21bbe2ec-0a78-4d08-a98f-74e919d393dd" providerId="ADAL" clId="{1AFF1379-D08D-4E89-A336-DD86C05D8BB9}" dt="2022-01-27T21:33:16.028" v="3261" actId="1076"/>
          <ac:spMkLst>
            <pc:docMk/>
            <pc:sldMk cId="30437941" sldId="29808"/>
            <ac:spMk id="43" creationId="{290AEF0D-A02D-4C71-9079-AD080642441E}"/>
          </ac:spMkLst>
        </pc:spChg>
        <pc:spChg chg="add mod">
          <ac:chgData name="Hagen, Erik" userId="21bbe2ec-0a78-4d08-a98f-74e919d393dd" providerId="ADAL" clId="{1AFF1379-D08D-4E89-A336-DD86C05D8BB9}" dt="2022-01-27T19:13:41.520" v="948" actId="1076"/>
          <ac:spMkLst>
            <pc:docMk/>
            <pc:sldMk cId="30437941" sldId="29808"/>
            <ac:spMk id="44" creationId="{968AC3CD-457D-4E70-BDA7-85A6EDA740C0}"/>
          </ac:spMkLst>
        </pc:spChg>
        <pc:spChg chg="add mod">
          <ac:chgData name="Hagen, Erik" userId="21bbe2ec-0a78-4d08-a98f-74e919d393dd" providerId="ADAL" clId="{1AFF1379-D08D-4E89-A336-DD86C05D8BB9}" dt="2022-01-27T19:13:41.520" v="948" actId="1076"/>
          <ac:spMkLst>
            <pc:docMk/>
            <pc:sldMk cId="30437941" sldId="29808"/>
            <ac:spMk id="45" creationId="{1C0DAE2D-05CB-4300-98A6-EC44EBEDE9A9}"/>
          </ac:spMkLst>
        </pc:spChg>
        <pc:spChg chg="add mod">
          <ac:chgData name="Hagen, Erik" userId="21bbe2ec-0a78-4d08-a98f-74e919d393dd" providerId="ADAL" clId="{1AFF1379-D08D-4E89-A336-DD86C05D8BB9}" dt="2022-01-27T19:13:41.520" v="948" actId="1076"/>
          <ac:spMkLst>
            <pc:docMk/>
            <pc:sldMk cId="30437941" sldId="29808"/>
            <ac:spMk id="46" creationId="{645F1BB5-D637-4F2C-ADEE-185D591D06F2}"/>
          </ac:spMkLst>
        </pc:spChg>
        <pc:spChg chg="add del">
          <ac:chgData name="Hagen, Erik" userId="21bbe2ec-0a78-4d08-a98f-74e919d393dd" providerId="ADAL" clId="{1AFF1379-D08D-4E89-A336-DD86C05D8BB9}" dt="2022-01-27T19:09:29.797" v="847" actId="22"/>
          <ac:spMkLst>
            <pc:docMk/>
            <pc:sldMk cId="30437941" sldId="29808"/>
            <ac:spMk id="48" creationId="{43AFD557-175C-41A7-8DF2-48F392F2456C}"/>
          </ac:spMkLst>
        </pc:spChg>
        <pc:spChg chg="add mod">
          <ac:chgData name="Hagen, Erik" userId="21bbe2ec-0a78-4d08-a98f-74e919d393dd" providerId="ADAL" clId="{1AFF1379-D08D-4E89-A336-DD86C05D8BB9}" dt="2022-01-27T21:33:16.028" v="3261" actId="1076"/>
          <ac:spMkLst>
            <pc:docMk/>
            <pc:sldMk cId="30437941" sldId="29808"/>
            <ac:spMk id="49" creationId="{A7CB25D9-5CD6-494C-ACF5-A8118BDA3A32}"/>
          </ac:spMkLst>
        </pc:spChg>
        <pc:spChg chg="add mod">
          <ac:chgData name="Hagen, Erik" userId="21bbe2ec-0a78-4d08-a98f-74e919d393dd" providerId="ADAL" clId="{1AFF1379-D08D-4E89-A336-DD86C05D8BB9}" dt="2022-01-27T21:33:16.028" v="3261" actId="1076"/>
          <ac:spMkLst>
            <pc:docMk/>
            <pc:sldMk cId="30437941" sldId="29808"/>
            <ac:spMk id="50" creationId="{62FA35BA-E92F-41D4-BFD6-CB883863DE1D}"/>
          </ac:spMkLst>
        </pc:spChg>
        <pc:spChg chg="add mod">
          <ac:chgData name="Hagen, Erik" userId="21bbe2ec-0a78-4d08-a98f-74e919d393dd" providerId="ADAL" clId="{1AFF1379-D08D-4E89-A336-DD86C05D8BB9}" dt="2022-01-27T21:47:05.789" v="3430" actId="14100"/>
          <ac:spMkLst>
            <pc:docMk/>
            <pc:sldMk cId="30437941" sldId="29808"/>
            <ac:spMk id="51" creationId="{B74D9D5D-2EF9-4912-B447-2288466C9A5E}"/>
          </ac:spMkLst>
        </pc:spChg>
        <pc:inkChg chg="add del">
          <ac:chgData name="Hagen, Erik" userId="21bbe2ec-0a78-4d08-a98f-74e919d393dd" providerId="ADAL" clId="{1AFF1379-D08D-4E89-A336-DD86C05D8BB9}" dt="2022-01-27T20:59:12.383" v="2262" actId="9405"/>
          <ac:inkMkLst>
            <pc:docMk/>
            <pc:sldMk cId="30437941" sldId="29808"/>
            <ac:inkMk id="3" creationId="{13830212-2E9D-49E0-877D-91122431FAEC}"/>
          </ac:inkMkLst>
        </pc:inkChg>
        <pc:inkChg chg="add del">
          <ac:chgData name="Hagen, Erik" userId="21bbe2ec-0a78-4d08-a98f-74e919d393dd" providerId="ADAL" clId="{1AFF1379-D08D-4E89-A336-DD86C05D8BB9}" dt="2022-01-27T20:59:11.921" v="2261" actId="9405"/>
          <ac:inkMkLst>
            <pc:docMk/>
            <pc:sldMk cId="30437941" sldId="29808"/>
            <ac:inkMk id="39" creationId="{E304EAE6-C87D-42C7-B6A0-759807160335}"/>
          </ac:inkMkLst>
        </pc:inkChg>
        <pc:inkChg chg="add del">
          <ac:chgData name="Hagen, Erik" userId="21bbe2ec-0a78-4d08-a98f-74e919d393dd" providerId="ADAL" clId="{1AFF1379-D08D-4E89-A336-DD86C05D8BB9}" dt="2022-01-27T20:59:11.376" v="2260" actId="9405"/>
          <ac:inkMkLst>
            <pc:docMk/>
            <pc:sldMk cId="30437941" sldId="29808"/>
            <ac:inkMk id="40" creationId="{2270AC17-A12A-4A35-97BE-9CCE8B36BDD4}"/>
          </ac:inkMkLst>
        </pc:inkChg>
        <pc:inkChg chg="add del">
          <ac:chgData name="Hagen, Erik" userId="21bbe2ec-0a78-4d08-a98f-74e919d393dd" providerId="ADAL" clId="{1AFF1379-D08D-4E89-A336-DD86C05D8BB9}" dt="2022-01-27T20:58:18.135" v="2251" actId="9405"/>
          <ac:inkMkLst>
            <pc:docMk/>
            <pc:sldMk cId="30437941" sldId="29808"/>
            <ac:inkMk id="41" creationId="{2D2627D6-9710-427F-9634-288F9BD5A710}"/>
          </ac:inkMkLst>
        </pc:inkChg>
        <pc:inkChg chg="add del">
          <ac:chgData name="Hagen, Erik" userId="21bbe2ec-0a78-4d08-a98f-74e919d393dd" providerId="ADAL" clId="{1AFF1379-D08D-4E89-A336-DD86C05D8BB9}" dt="2022-01-27T20:58:17.146" v="2250" actId="9405"/>
          <ac:inkMkLst>
            <pc:docMk/>
            <pc:sldMk cId="30437941" sldId="29808"/>
            <ac:inkMk id="47" creationId="{6A238323-12DB-4532-87ED-BCED088F3614}"/>
          </ac:inkMkLst>
        </pc:inkChg>
        <pc:inkChg chg="add del">
          <ac:chgData name="Hagen, Erik" userId="21bbe2ec-0a78-4d08-a98f-74e919d393dd" providerId="ADAL" clId="{1AFF1379-D08D-4E89-A336-DD86C05D8BB9}" dt="2022-01-27T20:58:27.329" v="2253" actId="9405"/>
          <ac:inkMkLst>
            <pc:docMk/>
            <pc:sldMk cId="30437941" sldId="29808"/>
            <ac:inkMk id="48" creationId="{63271C16-5084-43EA-87C5-EEF9F575E240}"/>
          </ac:inkMkLst>
        </pc:inkChg>
        <pc:cxnChg chg="add mod">
          <ac:chgData name="Hagen, Erik" userId="21bbe2ec-0a78-4d08-a98f-74e919d393dd" providerId="ADAL" clId="{1AFF1379-D08D-4E89-A336-DD86C05D8BB9}" dt="2022-01-27T21:33:08.208" v="3260" actId="1076"/>
          <ac:cxnSpMkLst>
            <pc:docMk/>
            <pc:sldMk cId="30437941" sldId="29808"/>
            <ac:cxnSpMk id="4" creationId="{EB795544-45FC-4CB0-A376-9FA9A9C8E5E6}"/>
          </ac:cxnSpMkLst>
        </pc:cxnChg>
        <pc:cxnChg chg="add mod">
          <ac:chgData name="Hagen, Erik" userId="21bbe2ec-0a78-4d08-a98f-74e919d393dd" providerId="ADAL" clId="{1AFF1379-D08D-4E89-A336-DD86C05D8BB9}" dt="2022-01-27T21:33:08.208" v="3260" actId="1076"/>
          <ac:cxnSpMkLst>
            <pc:docMk/>
            <pc:sldMk cId="30437941" sldId="29808"/>
            <ac:cxnSpMk id="5" creationId="{7C2B48BB-456B-4A9A-8199-D25317820253}"/>
          </ac:cxnSpMkLst>
        </pc:cxnChg>
      </pc:sldChg>
      <pc:sldChg chg="add del modTransition">
        <pc:chgData name="Hagen, Erik" userId="21bbe2ec-0a78-4d08-a98f-74e919d393dd" providerId="ADAL" clId="{1AFF1379-D08D-4E89-A336-DD86C05D8BB9}" dt="2022-01-27T16:13:17.069" v="547"/>
        <pc:sldMkLst>
          <pc:docMk/>
          <pc:sldMk cId="958602278" sldId="29809"/>
        </pc:sldMkLst>
      </pc:sldChg>
      <pc:sldChg chg="addSp delSp modSp new mod ord delAnim modAnim modNotesTx">
        <pc:chgData name="Hagen, Erik" userId="21bbe2ec-0a78-4d08-a98f-74e919d393dd" providerId="ADAL" clId="{1AFF1379-D08D-4E89-A336-DD86C05D8BB9}" dt="2022-01-28T09:33:39.732" v="5310" actId="20577"/>
        <pc:sldMkLst>
          <pc:docMk/>
          <pc:sldMk cId="1157518945" sldId="29809"/>
        </pc:sldMkLst>
        <pc:spChg chg="mod">
          <ac:chgData name="Hagen, Erik" userId="21bbe2ec-0a78-4d08-a98f-74e919d393dd" providerId="ADAL" clId="{1AFF1379-D08D-4E89-A336-DD86C05D8BB9}" dt="2022-01-28T09:33:39.732" v="5310" actId="20577"/>
          <ac:spMkLst>
            <pc:docMk/>
            <pc:sldMk cId="1157518945" sldId="29809"/>
            <ac:spMk id="2" creationId="{510E7933-7F49-4AE0-947D-A6F9527A4B52}"/>
          </ac:spMkLst>
        </pc:spChg>
        <pc:spChg chg="del">
          <ac:chgData name="Hagen, Erik" userId="21bbe2ec-0a78-4d08-a98f-74e919d393dd" providerId="ADAL" clId="{1AFF1379-D08D-4E89-A336-DD86C05D8BB9}" dt="2022-01-27T16:22:30.253" v="628" actId="478"/>
          <ac:spMkLst>
            <pc:docMk/>
            <pc:sldMk cId="1157518945" sldId="29809"/>
            <ac:spMk id="3" creationId="{F22A4EC8-44A5-49AC-B88E-9AE72FCA65F9}"/>
          </ac:spMkLst>
        </pc:spChg>
        <pc:spChg chg="add del mod">
          <ac:chgData name="Hagen, Erik" userId="21bbe2ec-0a78-4d08-a98f-74e919d393dd" providerId="ADAL" clId="{1AFF1379-D08D-4E89-A336-DD86C05D8BB9}" dt="2022-01-27T16:41:57.915" v="703" actId="478"/>
          <ac:spMkLst>
            <pc:docMk/>
            <pc:sldMk cId="1157518945" sldId="29809"/>
            <ac:spMk id="4" creationId="{C5FD284D-F8A8-4190-AC7A-FD4DDECD84B4}"/>
          </ac:spMkLst>
        </pc:spChg>
        <pc:spChg chg="add mod">
          <ac:chgData name="Hagen, Erik" userId="21bbe2ec-0a78-4d08-a98f-74e919d393dd" providerId="ADAL" clId="{1AFF1379-D08D-4E89-A336-DD86C05D8BB9}" dt="2022-01-28T09:32:30.868" v="5302" actId="20577"/>
          <ac:spMkLst>
            <pc:docMk/>
            <pc:sldMk cId="1157518945" sldId="29809"/>
            <ac:spMk id="10" creationId="{4B7BF7FB-692B-4110-B4D8-0FB469E22370}"/>
          </ac:spMkLst>
        </pc:spChg>
        <pc:spChg chg="add mod">
          <ac:chgData name="Hagen, Erik" userId="21bbe2ec-0a78-4d08-a98f-74e919d393dd" providerId="ADAL" clId="{1AFF1379-D08D-4E89-A336-DD86C05D8BB9}" dt="2022-01-28T09:19:30.737" v="5256" actId="20577"/>
          <ac:spMkLst>
            <pc:docMk/>
            <pc:sldMk cId="1157518945" sldId="29809"/>
            <ac:spMk id="17" creationId="{454A9EC0-6DFA-40E4-B527-3406F4AA597B}"/>
          </ac:spMkLst>
        </pc:spChg>
        <pc:spChg chg="add del mod">
          <ac:chgData name="Hagen, Erik" userId="21bbe2ec-0a78-4d08-a98f-74e919d393dd" providerId="ADAL" clId="{1AFF1379-D08D-4E89-A336-DD86C05D8BB9}" dt="2022-01-28T08:36:55.560" v="5151" actId="478"/>
          <ac:spMkLst>
            <pc:docMk/>
            <pc:sldMk cId="1157518945" sldId="29809"/>
            <ac:spMk id="20" creationId="{B32032AC-B19C-404C-81C8-FDF0DF65379F}"/>
          </ac:spMkLst>
        </pc:spChg>
        <pc:picChg chg="add del mod">
          <ac:chgData name="Hagen, Erik" userId="21bbe2ec-0a78-4d08-a98f-74e919d393dd" providerId="ADAL" clId="{1AFF1379-D08D-4E89-A336-DD86C05D8BB9}" dt="2022-01-27T23:18:12.405" v="3956" actId="478"/>
          <ac:picMkLst>
            <pc:docMk/>
            <pc:sldMk cId="1157518945" sldId="29809"/>
            <ac:picMk id="3" creationId="{5CBB4F0D-FDE3-4E92-BCF2-8215B121D1AD}"/>
          </ac:picMkLst>
        </pc:picChg>
        <pc:picChg chg="add mod">
          <ac:chgData name="Hagen, Erik" userId="21bbe2ec-0a78-4d08-a98f-74e919d393dd" providerId="ADAL" clId="{1AFF1379-D08D-4E89-A336-DD86C05D8BB9}" dt="2022-01-27T23:45:35.505" v="4263" actId="1076"/>
          <ac:picMkLst>
            <pc:docMk/>
            <pc:sldMk cId="1157518945" sldId="29809"/>
            <ac:picMk id="5" creationId="{378C3BC8-8570-4EF5-B258-94BDAC24A0B2}"/>
          </ac:picMkLst>
        </pc:picChg>
        <pc:picChg chg="add mod">
          <ac:chgData name="Hagen, Erik" userId="21bbe2ec-0a78-4d08-a98f-74e919d393dd" providerId="ADAL" clId="{1AFF1379-D08D-4E89-A336-DD86C05D8BB9}" dt="2022-01-27T23:45:35.505" v="4263" actId="1076"/>
          <ac:picMkLst>
            <pc:docMk/>
            <pc:sldMk cId="1157518945" sldId="29809"/>
            <ac:picMk id="7" creationId="{77363B67-E7A8-4735-B0A2-FF905CEB6B9F}"/>
          </ac:picMkLst>
        </pc:picChg>
        <pc:picChg chg="add mod">
          <ac:chgData name="Hagen, Erik" userId="21bbe2ec-0a78-4d08-a98f-74e919d393dd" providerId="ADAL" clId="{1AFF1379-D08D-4E89-A336-DD86C05D8BB9}" dt="2022-01-27T23:45:35.505" v="4263" actId="1076"/>
          <ac:picMkLst>
            <pc:docMk/>
            <pc:sldMk cId="1157518945" sldId="29809"/>
            <ac:picMk id="9" creationId="{8F18917D-3ABC-4122-AAD9-4E3C736822BC}"/>
          </ac:picMkLst>
        </pc:picChg>
        <pc:picChg chg="add mod">
          <ac:chgData name="Hagen, Erik" userId="21bbe2ec-0a78-4d08-a98f-74e919d393dd" providerId="ADAL" clId="{1AFF1379-D08D-4E89-A336-DD86C05D8BB9}" dt="2022-01-27T23:36:19.486" v="4128" actId="1076"/>
          <ac:picMkLst>
            <pc:docMk/>
            <pc:sldMk cId="1157518945" sldId="29809"/>
            <ac:picMk id="12" creationId="{59E4964B-BC35-4339-A35F-DA95B3E1931D}"/>
          </ac:picMkLst>
        </pc:picChg>
        <pc:picChg chg="add del mod">
          <ac:chgData name="Hagen, Erik" userId="21bbe2ec-0a78-4d08-a98f-74e919d393dd" providerId="ADAL" clId="{1AFF1379-D08D-4E89-A336-DD86C05D8BB9}" dt="2022-01-28T07:36:05.499" v="4929" actId="478"/>
          <ac:picMkLst>
            <pc:docMk/>
            <pc:sldMk cId="1157518945" sldId="29809"/>
            <ac:picMk id="19" creationId="{0E1C62A7-F338-494F-9592-2011A54D1F48}"/>
          </ac:picMkLst>
        </pc:picChg>
        <pc:picChg chg="add mod">
          <ac:chgData name="Hagen, Erik" userId="21bbe2ec-0a78-4d08-a98f-74e919d393dd" providerId="ADAL" clId="{1AFF1379-D08D-4E89-A336-DD86C05D8BB9}" dt="2022-01-27T16:22:48.104" v="632" actId="1076"/>
          <ac:picMkLst>
            <pc:docMk/>
            <pc:sldMk cId="1157518945" sldId="29809"/>
            <ac:picMk id="1026" creationId="{99F0804B-D7EE-4A4B-B268-D17E88D426CA}"/>
          </ac:picMkLst>
        </pc:picChg>
        <pc:cxnChg chg="add del mod">
          <ac:chgData name="Hagen, Erik" userId="21bbe2ec-0a78-4d08-a98f-74e919d393dd" providerId="ADAL" clId="{1AFF1379-D08D-4E89-A336-DD86C05D8BB9}" dt="2022-01-27T23:45:30.107" v="4262" actId="478"/>
          <ac:cxnSpMkLst>
            <pc:docMk/>
            <pc:sldMk cId="1157518945" sldId="29809"/>
            <ac:cxnSpMk id="14" creationId="{C7E7C0C8-C507-47AA-8166-36D7BD023AA7}"/>
          </ac:cxnSpMkLst>
        </pc:cxnChg>
      </pc:sldChg>
      <pc:sldChg chg="addSp delSp modSp add del mod ord modAnim modNotesTx">
        <pc:chgData name="Hagen, Erik" userId="21bbe2ec-0a78-4d08-a98f-74e919d393dd" providerId="ADAL" clId="{1AFF1379-D08D-4E89-A336-DD86C05D8BB9}" dt="2022-01-28T09:34:26.046" v="5311" actId="47"/>
        <pc:sldMkLst>
          <pc:docMk/>
          <pc:sldMk cId="1194375226" sldId="29810"/>
        </pc:sldMkLst>
        <pc:spChg chg="mod">
          <ac:chgData name="Hagen, Erik" userId="21bbe2ec-0a78-4d08-a98f-74e919d393dd" providerId="ADAL" clId="{1AFF1379-D08D-4E89-A336-DD86C05D8BB9}" dt="2022-01-27T23:41:14.904" v="4202" actId="20577"/>
          <ac:spMkLst>
            <pc:docMk/>
            <pc:sldMk cId="1194375226" sldId="29810"/>
            <ac:spMk id="4" creationId="{79715F69-54C8-44B0-8A5D-9EB8A44B2DF5}"/>
          </ac:spMkLst>
        </pc:spChg>
        <pc:spChg chg="add mod">
          <ac:chgData name="Hagen, Erik" userId="21bbe2ec-0a78-4d08-a98f-74e919d393dd" providerId="ADAL" clId="{1AFF1379-D08D-4E89-A336-DD86C05D8BB9}" dt="2022-01-27T23:14:27.393" v="3943" actId="1076"/>
          <ac:spMkLst>
            <pc:docMk/>
            <pc:sldMk cId="1194375226" sldId="29810"/>
            <ac:spMk id="5" creationId="{6DBDB2CD-03CB-40F6-A9A1-CD56F3A191CA}"/>
          </ac:spMkLst>
        </pc:spChg>
        <pc:spChg chg="del mod">
          <ac:chgData name="Hagen, Erik" userId="21bbe2ec-0a78-4d08-a98f-74e919d393dd" providerId="ADAL" clId="{1AFF1379-D08D-4E89-A336-DD86C05D8BB9}" dt="2022-01-27T21:39:35.687" v="3311" actId="478"/>
          <ac:spMkLst>
            <pc:docMk/>
            <pc:sldMk cId="1194375226" sldId="29810"/>
            <ac:spMk id="11" creationId="{3FEB539A-E783-4D7E-926D-56DB2CBABAA7}"/>
          </ac:spMkLst>
        </pc:spChg>
        <pc:picChg chg="mod">
          <ac:chgData name="Hagen, Erik" userId="21bbe2ec-0a78-4d08-a98f-74e919d393dd" providerId="ADAL" clId="{1AFF1379-D08D-4E89-A336-DD86C05D8BB9}" dt="2022-01-27T21:39:38.796" v="3312" actId="1076"/>
          <ac:picMkLst>
            <pc:docMk/>
            <pc:sldMk cId="1194375226" sldId="29810"/>
            <ac:picMk id="6" creationId="{DC195F70-51DA-4E80-BC87-8036830441EB}"/>
          </ac:picMkLst>
        </pc:picChg>
        <pc:inkChg chg="add del">
          <ac:chgData name="Hagen, Erik" userId="21bbe2ec-0a78-4d08-a98f-74e919d393dd" providerId="ADAL" clId="{1AFF1379-D08D-4E89-A336-DD86C05D8BB9}" dt="2022-01-27T21:14:18.849" v="2651" actId="9405"/>
          <ac:inkMkLst>
            <pc:docMk/>
            <pc:sldMk cId="1194375226" sldId="29810"/>
            <ac:inkMk id="2" creationId="{BD3008C8-73B0-4630-B702-94A5286CC058}"/>
          </ac:inkMkLst>
        </pc:inkChg>
        <pc:inkChg chg="add del">
          <ac:chgData name="Hagen, Erik" userId="21bbe2ec-0a78-4d08-a98f-74e919d393dd" providerId="ADAL" clId="{1AFF1379-D08D-4E89-A336-DD86C05D8BB9}" dt="2022-01-27T21:14:15.697" v="2650" actId="9405"/>
          <ac:inkMkLst>
            <pc:docMk/>
            <pc:sldMk cId="1194375226" sldId="29810"/>
            <ac:inkMk id="3" creationId="{93FEDBB8-BDD9-4876-8FA8-A35980F6C460}"/>
          </ac:inkMkLst>
        </pc:inkChg>
      </pc:sldChg>
      <pc:sldChg chg="new del">
        <pc:chgData name="Hagen, Erik" userId="21bbe2ec-0a78-4d08-a98f-74e919d393dd" providerId="ADAL" clId="{1AFF1379-D08D-4E89-A336-DD86C05D8BB9}" dt="2022-01-27T20:05:18.057" v="1790" actId="47"/>
        <pc:sldMkLst>
          <pc:docMk/>
          <pc:sldMk cId="1259189753" sldId="29810"/>
        </pc:sldMkLst>
      </pc:sldChg>
      <pc:sldChg chg="addSp delSp modSp new del mod">
        <pc:chgData name="Hagen, Erik" userId="21bbe2ec-0a78-4d08-a98f-74e919d393dd" providerId="ADAL" clId="{1AFF1379-D08D-4E89-A336-DD86C05D8BB9}" dt="2022-01-27T19:18:35.019" v="1013" actId="47"/>
        <pc:sldMkLst>
          <pc:docMk/>
          <pc:sldMk cId="4004573668" sldId="29810"/>
        </pc:sldMkLst>
        <pc:spChg chg="mod">
          <ac:chgData name="Hagen, Erik" userId="21bbe2ec-0a78-4d08-a98f-74e919d393dd" providerId="ADAL" clId="{1AFF1379-D08D-4E89-A336-DD86C05D8BB9}" dt="2022-01-27T19:18:28.577" v="1012" actId="20577"/>
          <ac:spMkLst>
            <pc:docMk/>
            <pc:sldMk cId="4004573668" sldId="29810"/>
            <ac:spMk id="2" creationId="{B8EF1165-FA28-4703-991D-06CAE93C6390}"/>
          </ac:spMkLst>
        </pc:spChg>
        <pc:spChg chg="del">
          <ac:chgData name="Hagen, Erik" userId="21bbe2ec-0a78-4d08-a98f-74e919d393dd" providerId="ADAL" clId="{1AFF1379-D08D-4E89-A336-DD86C05D8BB9}" dt="2022-01-27T19:17:49.922" v="1001" actId="478"/>
          <ac:spMkLst>
            <pc:docMk/>
            <pc:sldMk cId="4004573668" sldId="29810"/>
            <ac:spMk id="3" creationId="{F723BF85-E7D4-4233-A7F1-79BDDEA4D41F}"/>
          </ac:spMkLst>
        </pc:spChg>
        <pc:spChg chg="add del">
          <ac:chgData name="Hagen, Erik" userId="21bbe2ec-0a78-4d08-a98f-74e919d393dd" providerId="ADAL" clId="{1AFF1379-D08D-4E89-A336-DD86C05D8BB9}" dt="2022-01-27T19:17:54.848" v="1003" actId="22"/>
          <ac:spMkLst>
            <pc:docMk/>
            <pc:sldMk cId="4004573668" sldId="29810"/>
            <ac:spMk id="5" creationId="{D8935EC8-208B-4B3C-96C1-DA88E388144E}"/>
          </ac:spMkLst>
        </pc:spChg>
        <pc:spChg chg="add del">
          <ac:chgData name="Hagen, Erik" userId="21bbe2ec-0a78-4d08-a98f-74e919d393dd" providerId="ADAL" clId="{1AFF1379-D08D-4E89-A336-DD86C05D8BB9}" dt="2022-01-27T19:18:09.428" v="1005" actId="22"/>
          <ac:spMkLst>
            <pc:docMk/>
            <pc:sldMk cId="4004573668" sldId="29810"/>
            <ac:spMk id="7" creationId="{7690A86F-5789-4BE0-85B4-B3A668D3AD96}"/>
          </ac:spMkLst>
        </pc:spChg>
      </pc:sldChg>
      <pc:sldChg chg="addSp delSp modSp new add del mod ord">
        <pc:chgData name="Hagen, Erik" userId="21bbe2ec-0a78-4d08-a98f-74e919d393dd" providerId="ADAL" clId="{1AFF1379-D08D-4E89-A336-DD86C05D8BB9}" dt="2022-01-28T08:28:45.096" v="5125" actId="47"/>
        <pc:sldMkLst>
          <pc:docMk/>
          <pc:sldMk cId="3897076783" sldId="29811"/>
        </pc:sldMkLst>
        <pc:spChg chg="del mod">
          <ac:chgData name="Hagen, Erik" userId="21bbe2ec-0a78-4d08-a98f-74e919d393dd" providerId="ADAL" clId="{1AFF1379-D08D-4E89-A336-DD86C05D8BB9}" dt="2022-01-27T23:06:54.836" v="3908" actId="478"/>
          <ac:spMkLst>
            <pc:docMk/>
            <pc:sldMk cId="3897076783" sldId="29811"/>
            <ac:spMk id="2" creationId="{496A9D07-4E6F-4121-8E1D-3EA618E0C544}"/>
          </ac:spMkLst>
        </pc:spChg>
        <pc:spChg chg="del">
          <ac:chgData name="Hagen, Erik" userId="21bbe2ec-0a78-4d08-a98f-74e919d393dd" providerId="ADAL" clId="{1AFF1379-D08D-4E89-A336-DD86C05D8BB9}" dt="2022-01-27T21:34:38.188" v="3269" actId="478"/>
          <ac:spMkLst>
            <pc:docMk/>
            <pc:sldMk cId="3897076783" sldId="29811"/>
            <ac:spMk id="3" creationId="{16B14F74-1033-4424-AC82-A98201F038B3}"/>
          </ac:spMkLst>
        </pc:spChg>
        <pc:spChg chg="mod">
          <ac:chgData name="Hagen, Erik" userId="21bbe2ec-0a78-4d08-a98f-74e919d393dd" providerId="ADAL" clId="{1AFF1379-D08D-4E89-A336-DD86C05D8BB9}" dt="2022-01-27T21:35:00.413" v="3301" actId="20577"/>
          <ac:spMkLst>
            <pc:docMk/>
            <pc:sldMk cId="3897076783" sldId="29811"/>
            <ac:spMk id="4" creationId="{470B1908-C681-4847-B1F7-2597823D1BC4}"/>
          </ac:spMkLst>
        </pc:spChg>
        <pc:picChg chg="add mod">
          <ac:chgData name="Hagen, Erik" userId="21bbe2ec-0a78-4d08-a98f-74e919d393dd" providerId="ADAL" clId="{1AFF1379-D08D-4E89-A336-DD86C05D8BB9}" dt="2022-01-27T23:07:10.343" v="3912" actId="14100"/>
          <ac:picMkLst>
            <pc:docMk/>
            <pc:sldMk cId="3897076783" sldId="29811"/>
            <ac:picMk id="5" creationId="{B6E0E35E-F4AD-4EDB-84B8-D5E502847CA7}"/>
          </ac:picMkLst>
        </pc:picChg>
      </pc:sldChg>
      <pc:sldChg chg="addSp delSp modSp new del mod ord">
        <pc:chgData name="Hagen, Erik" userId="21bbe2ec-0a78-4d08-a98f-74e919d393dd" providerId="ADAL" clId="{1AFF1379-D08D-4E89-A336-DD86C05D8BB9}" dt="2022-01-28T09:23:21.240" v="5273" actId="47"/>
        <pc:sldMkLst>
          <pc:docMk/>
          <pc:sldMk cId="3541835138" sldId="29812"/>
        </pc:sldMkLst>
        <pc:spChg chg="del">
          <ac:chgData name="Hagen, Erik" userId="21bbe2ec-0a78-4d08-a98f-74e919d393dd" providerId="ADAL" clId="{1AFF1379-D08D-4E89-A336-DD86C05D8BB9}" dt="2022-01-27T22:32:53.403" v="3792" actId="478"/>
          <ac:spMkLst>
            <pc:docMk/>
            <pc:sldMk cId="3541835138" sldId="29812"/>
            <ac:spMk id="2" creationId="{90A7D669-29C3-4D9B-BE10-B6CB379A9FE8}"/>
          </ac:spMkLst>
        </pc:spChg>
        <pc:spChg chg="del">
          <ac:chgData name="Hagen, Erik" userId="21bbe2ec-0a78-4d08-a98f-74e919d393dd" providerId="ADAL" clId="{1AFF1379-D08D-4E89-A336-DD86C05D8BB9}" dt="2022-01-27T22:32:50.774" v="3791" actId="478"/>
          <ac:spMkLst>
            <pc:docMk/>
            <pc:sldMk cId="3541835138" sldId="29812"/>
            <ac:spMk id="3" creationId="{7027BCE2-6323-4C35-A5DD-8D1357DBB7E4}"/>
          </ac:spMkLst>
        </pc:spChg>
        <pc:spChg chg="mod">
          <ac:chgData name="Hagen, Erik" userId="21bbe2ec-0a78-4d08-a98f-74e919d393dd" providerId="ADAL" clId="{1AFF1379-D08D-4E89-A336-DD86C05D8BB9}" dt="2022-01-27T22:33:31.695" v="3813" actId="20577"/>
          <ac:spMkLst>
            <pc:docMk/>
            <pc:sldMk cId="3541835138" sldId="29812"/>
            <ac:spMk id="4" creationId="{7A8811E3-1AD6-4E04-A07D-92807CED709E}"/>
          </ac:spMkLst>
        </pc:spChg>
        <pc:picChg chg="add mod">
          <ac:chgData name="Hagen, Erik" userId="21bbe2ec-0a78-4d08-a98f-74e919d393dd" providerId="ADAL" clId="{1AFF1379-D08D-4E89-A336-DD86C05D8BB9}" dt="2022-01-27T22:33:12.396" v="3798" actId="1076"/>
          <ac:picMkLst>
            <pc:docMk/>
            <pc:sldMk cId="3541835138" sldId="29812"/>
            <ac:picMk id="6" creationId="{5BB72076-2E63-4450-B77A-53056520145E}"/>
          </ac:picMkLst>
        </pc:picChg>
      </pc:sldChg>
      <pc:sldChg chg="addSp delSp modSp new del mod ord modNotesTx">
        <pc:chgData name="Hagen, Erik" userId="21bbe2ec-0a78-4d08-a98f-74e919d393dd" providerId="ADAL" clId="{1AFF1379-D08D-4E89-A336-DD86C05D8BB9}" dt="2022-01-28T09:28:05.916" v="5278" actId="47"/>
        <pc:sldMkLst>
          <pc:docMk/>
          <pc:sldMk cId="994499361" sldId="29813"/>
        </pc:sldMkLst>
        <pc:spChg chg="del">
          <ac:chgData name="Hagen, Erik" userId="21bbe2ec-0a78-4d08-a98f-74e919d393dd" providerId="ADAL" clId="{1AFF1379-D08D-4E89-A336-DD86C05D8BB9}" dt="2022-01-27T22:40:03.180" v="3825" actId="478"/>
          <ac:spMkLst>
            <pc:docMk/>
            <pc:sldMk cId="994499361" sldId="29813"/>
            <ac:spMk id="2" creationId="{6F63C6A2-9872-44BB-A8FE-50BD11D64852}"/>
          </ac:spMkLst>
        </pc:spChg>
        <pc:spChg chg="del">
          <ac:chgData name="Hagen, Erik" userId="21bbe2ec-0a78-4d08-a98f-74e919d393dd" providerId="ADAL" clId="{1AFF1379-D08D-4E89-A336-DD86C05D8BB9}" dt="2022-01-27T22:40:06.898" v="3826" actId="478"/>
          <ac:spMkLst>
            <pc:docMk/>
            <pc:sldMk cId="994499361" sldId="29813"/>
            <ac:spMk id="3" creationId="{9EEF9DF4-E82E-4200-9E6E-24ACB2D7D5D1}"/>
          </ac:spMkLst>
        </pc:spChg>
        <pc:spChg chg="mod">
          <ac:chgData name="Hagen, Erik" userId="21bbe2ec-0a78-4d08-a98f-74e919d393dd" providerId="ADAL" clId="{1AFF1379-D08D-4E89-A336-DD86C05D8BB9}" dt="2022-01-27T22:42:42.296" v="3838"/>
          <ac:spMkLst>
            <pc:docMk/>
            <pc:sldMk cId="994499361" sldId="29813"/>
            <ac:spMk id="4" creationId="{91DC25D4-EFFC-4F1C-9FEC-5EDD71EDD4B3}"/>
          </ac:spMkLst>
        </pc:spChg>
        <pc:picChg chg="add del mod">
          <ac:chgData name="Hagen, Erik" userId="21bbe2ec-0a78-4d08-a98f-74e919d393dd" providerId="ADAL" clId="{1AFF1379-D08D-4E89-A336-DD86C05D8BB9}" dt="2022-01-27T22:41:36.864" v="3830" actId="478"/>
          <ac:picMkLst>
            <pc:docMk/>
            <pc:sldMk cId="994499361" sldId="29813"/>
            <ac:picMk id="6" creationId="{A13B7CB9-4064-4C41-A884-140C0ADA7235}"/>
          </ac:picMkLst>
        </pc:picChg>
        <pc:picChg chg="add mod">
          <ac:chgData name="Hagen, Erik" userId="21bbe2ec-0a78-4d08-a98f-74e919d393dd" providerId="ADAL" clId="{1AFF1379-D08D-4E89-A336-DD86C05D8BB9}" dt="2022-01-27T22:41:48.670" v="3833" actId="14100"/>
          <ac:picMkLst>
            <pc:docMk/>
            <pc:sldMk cId="994499361" sldId="29813"/>
            <ac:picMk id="8" creationId="{57CA5450-B60D-46BF-BFC4-6499CF0CD051}"/>
          </ac:picMkLst>
        </pc:picChg>
      </pc:sldChg>
      <pc:sldChg chg="add ord modNotesTx">
        <pc:chgData name="Hagen, Erik" userId="21bbe2ec-0a78-4d08-a98f-74e919d393dd" providerId="ADAL" clId="{1AFF1379-D08D-4E89-A336-DD86C05D8BB9}" dt="2022-01-28T10:19:38.183" v="5687" actId="20577"/>
        <pc:sldMkLst>
          <pc:docMk/>
          <pc:sldMk cId="2623926346" sldId="29814"/>
        </pc:sldMkLst>
      </pc:sldChg>
      <pc:sldChg chg="add del ord modNotesTx">
        <pc:chgData name="Hagen, Erik" userId="21bbe2ec-0a78-4d08-a98f-74e919d393dd" providerId="ADAL" clId="{1AFF1379-D08D-4E89-A336-DD86C05D8BB9}" dt="2022-01-28T09:56:33.719" v="5390" actId="47"/>
        <pc:sldMkLst>
          <pc:docMk/>
          <pc:sldMk cId="2815890944" sldId="29814"/>
        </pc:sldMkLst>
      </pc:sldChg>
      <pc:sldChg chg="addSp delSp modSp new mod">
        <pc:chgData name="Hagen, Erik" userId="21bbe2ec-0a78-4d08-a98f-74e919d393dd" providerId="ADAL" clId="{1AFF1379-D08D-4E89-A336-DD86C05D8BB9}" dt="2022-01-28T00:49:15.679" v="4924" actId="1076"/>
        <pc:sldMkLst>
          <pc:docMk/>
          <pc:sldMk cId="1128599349" sldId="29815"/>
        </pc:sldMkLst>
        <pc:spChg chg="del">
          <ac:chgData name="Hagen, Erik" userId="21bbe2ec-0a78-4d08-a98f-74e919d393dd" providerId="ADAL" clId="{1AFF1379-D08D-4E89-A336-DD86C05D8BB9}" dt="2022-01-28T00:48:33.912" v="4913" actId="478"/>
          <ac:spMkLst>
            <pc:docMk/>
            <pc:sldMk cId="1128599349" sldId="29815"/>
            <ac:spMk id="2" creationId="{23AFAA0E-EF33-4A1F-B423-3C32D3424BA6}"/>
          </ac:spMkLst>
        </pc:spChg>
        <pc:spChg chg="del">
          <ac:chgData name="Hagen, Erik" userId="21bbe2ec-0a78-4d08-a98f-74e919d393dd" providerId="ADAL" clId="{1AFF1379-D08D-4E89-A336-DD86C05D8BB9}" dt="2022-01-28T00:48:30.872" v="4912" actId="478"/>
          <ac:spMkLst>
            <pc:docMk/>
            <pc:sldMk cId="1128599349" sldId="29815"/>
            <ac:spMk id="3" creationId="{3483F1D2-D00B-4340-8BC8-2B7821F88A70}"/>
          </ac:spMkLst>
        </pc:spChg>
        <pc:spChg chg="mod">
          <ac:chgData name="Hagen, Erik" userId="21bbe2ec-0a78-4d08-a98f-74e919d393dd" providerId="ADAL" clId="{1AFF1379-D08D-4E89-A336-DD86C05D8BB9}" dt="2022-01-28T00:49:01.399" v="4920" actId="14100"/>
          <ac:spMkLst>
            <pc:docMk/>
            <pc:sldMk cId="1128599349" sldId="29815"/>
            <ac:spMk id="4" creationId="{4854D749-6C0A-4D6B-9BBC-ED2F7EFDD994}"/>
          </ac:spMkLst>
        </pc:spChg>
        <pc:picChg chg="add mod">
          <ac:chgData name="Hagen, Erik" userId="21bbe2ec-0a78-4d08-a98f-74e919d393dd" providerId="ADAL" clId="{1AFF1379-D08D-4E89-A336-DD86C05D8BB9}" dt="2022-01-28T00:49:15.679" v="4924" actId="1076"/>
          <ac:picMkLst>
            <pc:docMk/>
            <pc:sldMk cId="1128599349" sldId="29815"/>
            <ac:picMk id="6" creationId="{F04F74EF-CAFC-424F-90AA-859394091CE0}"/>
          </ac:picMkLst>
        </pc:picChg>
      </pc:sldChg>
      <pc:sldChg chg="addSp delSp add del mod">
        <pc:chgData name="Hagen, Erik" userId="21bbe2ec-0a78-4d08-a98f-74e919d393dd" providerId="ADAL" clId="{1AFF1379-D08D-4E89-A336-DD86C05D8BB9}" dt="2022-01-28T09:53:16.993" v="5383" actId="47"/>
        <pc:sldMkLst>
          <pc:docMk/>
          <pc:sldMk cId="1055412394" sldId="29816"/>
        </pc:sldMkLst>
        <pc:picChg chg="add del">
          <ac:chgData name="Hagen, Erik" userId="21bbe2ec-0a78-4d08-a98f-74e919d393dd" providerId="ADAL" clId="{1AFF1379-D08D-4E89-A336-DD86C05D8BB9}" dt="2022-01-28T09:51:48.161" v="5361" actId="22"/>
          <ac:picMkLst>
            <pc:docMk/>
            <pc:sldMk cId="1055412394" sldId="29816"/>
            <ac:picMk id="5" creationId="{E16F22B3-C0FE-4697-8D6A-B471D9E9279B}"/>
          </ac:picMkLst>
        </pc:picChg>
      </pc:sldChg>
      <pc:sldChg chg="addSp delSp modSp new add del mod">
        <pc:chgData name="Hagen, Erik" userId="21bbe2ec-0a78-4d08-a98f-74e919d393dd" providerId="ADAL" clId="{1AFF1379-D08D-4E89-A336-DD86C05D8BB9}" dt="2022-01-28T09:25:53.379" v="5276" actId="47"/>
        <pc:sldMkLst>
          <pc:docMk/>
          <pc:sldMk cId="1379547137" sldId="29816"/>
        </pc:sldMkLst>
        <pc:spChg chg="del">
          <ac:chgData name="Hagen, Erik" userId="21bbe2ec-0a78-4d08-a98f-74e919d393dd" providerId="ADAL" clId="{1AFF1379-D08D-4E89-A336-DD86C05D8BB9}" dt="2022-01-28T07:55:12.497" v="4991" actId="478"/>
          <ac:spMkLst>
            <pc:docMk/>
            <pc:sldMk cId="1379547137" sldId="29816"/>
            <ac:spMk id="2" creationId="{B4648CCF-31C3-4600-A977-9A38107240AB}"/>
          </ac:spMkLst>
        </pc:spChg>
        <pc:spChg chg="del">
          <ac:chgData name="Hagen, Erik" userId="21bbe2ec-0a78-4d08-a98f-74e919d393dd" providerId="ADAL" clId="{1AFF1379-D08D-4E89-A336-DD86C05D8BB9}" dt="2022-01-28T07:55:09.624" v="4990" actId="478"/>
          <ac:spMkLst>
            <pc:docMk/>
            <pc:sldMk cId="1379547137" sldId="29816"/>
            <ac:spMk id="3" creationId="{AAB14733-72DE-425E-9E66-2E61ADF88A2A}"/>
          </ac:spMkLst>
        </pc:spChg>
        <pc:spChg chg="mod">
          <ac:chgData name="Hagen, Erik" userId="21bbe2ec-0a78-4d08-a98f-74e919d393dd" providerId="ADAL" clId="{1AFF1379-D08D-4E89-A336-DD86C05D8BB9}" dt="2022-01-28T09:09:40.025" v="5196" actId="20577"/>
          <ac:spMkLst>
            <pc:docMk/>
            <pc:sldMk cId="1379547137" sldId="29816"/>
            <ac:spMk id="4" creationId="{D02B554B-C29B-405C-83BD-C5C4A4FE70C0}"/>
          </ac:spMkLst>
        </pc:spChg>
        <pc:spChg chg="add mod">
          <ac:chgData name="Hagen, Erik" userId="21bbe2ec-0a78-4d08-a98f-74e919d393dd" providerId="ADAL" clId="{1AFF1379-D08D-4E89-A336-DD86C05D8BB9}" dt="2022-01-28T09:10:32.017" v="5207" actId="1076"/>
          <ac:spMkLst>
            <pc:docMk/>
            <pc:sldMk cId="1379547137" sldId="29816"/>
            <ac:spMk id="9" creationId="{255E2C20-70A4-4D2F-B9B2-B08913790567}"/>
          </ac:spMkLst>
        </pc:spChg>
        <pc:picChg chg="add mod">
          <ac:chgData name="Hagen, Erik" userId="21bbe2ec-0a78-4d08-a98f-74e919d393dd" providerId="ADAL" clId="{1AFF1379-D08D-4E89-A336-DD86C05D8BB9}" dt="2022-01-28T09:10:34.198" v="5208" actId="1076"/>
          <ac:picMkLst>
            <pc:docMk/>
            <pc:sldMk cId="1379547137" sldId="29816"/>
            <ac:picMk id="3" creationId="{1B4A514B-974A-4211-B3CD-C955C44B2247}"/>
          </ac:picMkLst>
        </pc:picChg>
        <pc:picChg chg="add del mod">
          <ac:chgData name="Hagen, Erik" userId="21bbe2ec-0a78-4d08-a98f-74e919d393dd" providerId="ADAL" clId="{1AFF1379-D08D-4E89-A336-DD86C05D8BB9}" dt="2022-01-28T09:06:36.664" v="5184" actId="478"/>
          <ac:picMkLst>
            <pc:docMk/>
            <pc:sldMk cId="1379547137" sldId="29816"/>
            <ac:picMk id="6" creationId="{B66FBF71-89B5-4765-8A1E-57438ACEF2E9}"/>
          </ac:picMkLst>
        </pc:picChg>
        <pc:picChg chg="add mod">
          <ac:chgData name="Hagen, Erik" userId="21bbe2ec-0a78-4d08-a98f-74e919d393dd" providerId="ADAL" clId="{1AFF1379-D08D-4E89-A336-DD86C05D8BB9}" dt="2022-01-28T09:10:38.893" v="5209" actId="1076"/>
          <ac:picMkLst>
            <pc:docMk/>
            <pc:sldMk cId="1379547137" sldId="29816"/>
            <ac:picMk id="7" creationId="{C449EC54-26B9-4E64-9479-112BE3BA4115}"/>
          </ac:picMkLst>
        </pc:picChg>
      </pc:sldChg>
      <pc:sldChg chg="add del">
        <pc:chgData name="Hagen, Erik" userId="21bbe2ec-0a78-4d08-a98f-74e919d393dd" providerId="ADAL" clId="{1AFF1379-D08D-4E89-A336-DD86C05D8BB9}" dt="2022-01-28T10:33:20.995" v="5886" actId="47"/>
        <pc:sldMkLst>
          <pc:docMk/>
          <pc:sldMk cId="4247974806" sldId="29816"/>
        </pc:sldMkLst>
      </pc:sldChg>
      <pc:sldChg chg="add">
        <pc:chgData name="Hagen, Erik" userId="21bbe2ec-0a78-4d08-a98f-74e919d393dd" providerId="ADAL" clId="{1AFF1379-D08D-4E89-A336-DD86C05D8BB9}" dt="2022-01-28T09:40:50.187" v="5344"/>
        <pc:sldMkLst>
          <pc:docMk/>
          <pc:sldMk cId="2534953009" sldId="29817"/>
        </pc:sldMkLst>
      </pc:sldChg>
      <pc:sldChg chg="add del">
        <pc:chgData name="Hagen, Erik" userId="21bbe2ec-0a78-4d08-a98f-74e919d393dd" providerId="ADAL" clId="{1AFF1379-D08D-4E89-A336-DD86C05D8BB9}" dt="2022-01-28T09:40:14.480" v="5343" actId="47"/>
        <pc:sldMkLst>
          <pc:docMk/>
          <pc:sldMk cId="3427190228" sldId="29817"/>
        </pc:sldMkLst>
      </pc:sldChg>
      <pc:sldChg chg="addSp delSp modSp new del mod">
        <pc:chgData name="Hagen, Erik" userId="21bbe2ec-0a78-4d08-a98f-74e919d393dd" providerId="ADAL" clId="{1AFF1379-D08D-4E89-A336-DD86C05D8BB9}" dt="2022-01-28T09:12:57.759" v="5210" actId="47"/>
        <pc:sldMkLst>
          <pc:docMk/>
          <pc:sldMk cId="4260510454" sldId="29817"/>
        </pc:sldMkLst>
        <pc:spChg chg="del">
          <ac:chgData name="Hagen, Erik" userId="21bbe2ec-0a78-4d08-a98f-74e919d393dd" providerId="ADAL" clId="{1AFF1379-D08D-4E89-A336-DD86C05D8BB9}" dt="2022-01-28T08:07:47.866" v="5007" actId="478"/>
          <ac:spMkLst>
            <pc:docMk/>
            <pc:sldMk cId="4260510454" sldId="29817"/>
            <ac:spMk id="2" creationId="{D2C7CB49-ACF0-415C-860C-10CC276639D9}"/>
          </ac:spMkLst>
        </pc:spChg>
        <pc:spChg chg="del">
          <ac:chgData name="Hagen, Erik" userId="21bbe2ec-0a78-4d08-a98f-74e919d393dd" providerId="ADAL" clId="{1AFF1379-D08D-4E89-A336-DD86C05D8BB9}" dt="2022-01-28T08:07:40.704" v="5006" actId="478"/>
          <ac:spMkLst>
            <pc:docMk/>
            <pc:sldMk cId="4260510454" sldId="29817"/>
            <ac:spMk id="3" creationId="{D2192754-D371-4F74-BE93-F90361921F6C}"/>
          </ac:spMkLst>
        </pc:spChg>
        <pc:spChg chg="mod">
          <ac:chgData name="Hagen, Erik" userId="21bbe2ec-0a78-4d08-a98f-74e919d393dd" providerId="ADAL" clId="{1AFF1379-D08D-4E89-A336-DD86C05D8BB9}" dt="2022-01-28T08:08:12.319" v="5017" actId="20577"/>
          <ac:spMkLst>
            <pc:docMk/>
            <pc:sldMk cId="4260510454" sldId="29817"/>
            <ac:spMk id="4" creationId="{19862FCA-2CE1-4B04-8426-FDD95A094A0B}"/>
          </ac:spMkLst>
        </pc:spChg>
        <pc:picChg chg="add mod">
          <ac:chgData name="Hagen, Erik" userId="21bbe2ec-0a78-4d08-a98f-74e919d393dd" providerId="ADAL" clId="{1AFF1379-D08D-4E89-A336-DD86C05D8BB9}" dt="2022-01-28T08:08:04.576" v="5010" actId="14100"/>
          <ac:picMkLst>
            <pc:docMk/>
            <pc:sldMk cId="4260510454" sldId="29817"/>
            <ac:picMk id="6" creationId="{C3419903-47C0-4E48-A2EB-6BFCEEF3572B}"/>
          </ac:picMkLst>
        </pc:picChg>
      </pc:sldChg>
      <pc:sldChg chg="add ord modNotesTx">
        <pc:chgData name="Hagen, Erik" userId="21bbe2ec-0a78-4d08-a98f-74e919d393dd" providerId="ADAL" clId="{1AFF1379-D08D-4E89-A336-DD86C05D8BB9}" dt="2022-01-28T10:23:37.005" v="5807" actId="20577"/>
        <pc:sldMkLst>
          <pc:docMk/>
          <pc:sldMk cId="315017273" sldId="29818"/>
        </pc:sldMkLst>
      </pc:sldChg>
      <pc:sldChg chg="addSp delSp modSp new del mod ord">
        <pc:chgData name="Hagen, Erik" userId="21bbe2ec-0a78-4d08-a98f-74e919d393dd" providerId="ADAL" clId="{1AFF1379-D08D-4E89-A336-DD86C05D8BB9}" dt="2022-01-28T09:25:53.379" v="5276" actId="47"/>
        <pc:sldMkLst>
          <pc:docMk/>
          <pc:sldMk cId="3302395231" sldId="29818"/>
        </pc:sldMkLst>
        <pc:spChg chg="del">
          <ac:chgData name="Hagen, Erik" userId="21bbe2ec-0a78-4d08-a98f-74e919d393dd" providerId="ADAL" clId="{1AFF1379-D08D-4E89-A336-DD86C05D8BB9}" dt="2022-01-28T08:13:07.927" v="5026" actId="478"/>
          <ac:spMkLst>
            <pc:docMk/>
            <pc:sldMk cId="3302395231" sldId="29818"/>
            <ac:spMk id="2" creationId="{79544544-58D1-48FE-86D5-FF32108944A9}"/>
          </ac:spMkLst>
        </pc:spChg>
        <pc:spChg chg="del">
          <ac:chgData name="Hagen, Erik" userId="21bbe2ec-0a78-4d08-a98f-74e919d393dd" providerId="ADAL" clId="{1AFF1379-D08D-4E89-A336-DD86C05D8BB9}" dt="2022-01-28T08:13:12.003" v="5027" actId="478"/>
          <ac:spMkLst>
            <pc:docMk/>
            <pc:sldMk cId="3302395231" sldId="29818"/>
            <ac:spMk id="3" creationId="{88E14EFA-EBA4-4F1F-BB90-53A8F2029854}"/>
          </ac:spMkLst>
        </pc:spChg>
        <pc:spChg chg="mod">
          <ac:chgData name="Hagen, Erik" userId="21bbe2ec-0a78-4d08-a98f-74e919d393dd" providerId="ADAL" clId="{1AFF1379-D08D-4E89-A336-DD86C05D8BB9}" dt="2022-01-28T08:14:58.840" v="5051" actId="20577"/>
          <ac:spMkLst>
            <pc:docMk/>
            <pc:sldMk cId="3302395231" sldId="29818"/>
            <ac:spMk id="4" creationId="{9C7459BE-5117-4800-9140-1881BA6FBD41}"/>
          </ac:spMkLst>
        </pc:spChg>
        <pc:picChg chg="add mod">
          <ac:chgData name="Hagen, Erik" userId="21bbe2ec-0a78-4d08-a98f-74e919d393dd" providerId="ADAL" clId="{1AFF1379-D08D-4E89-A336-DD86C05D8BB9}" dt="2022-01-28T08:13:29.743" v="5030" actId="14100"/>
          <ac:picMkLst>
            <pc:docMk/>
            <pc:sldMk cId="3302395231" sldId="29818"/>
            <ac:picMk id="6" creationId="{3A3D8E0B-CBC3-4233-B089-9753C4BBC50D}"/>
          </ac:picMkLst>
        </pc:picChg>
      </pc:sldChg>
      <pc:sldChg chg="addSp delSp modSp add del mod modNotesTx">
        <pc:chgData name="Hagen, Erik" userId="21bbe2ec-0a78-4d08-a98f-74e919d393dd" providerId="ADAL" clId="{1AFF1379-D08D-4E89-A336-DD86C05D8BB9}" dt="2022-02-10T10:37:08.303" v="5893" actId="14100"/>
        <pc:sldMkLst>
          <pc:docMk/>
          <pc:sldMk cId="855730450" sldId="29819"/>
        </pc:sldMkLst>
        <pc:picChg chg="add mod">
          <ac:chgData name="Hagen, Erik" userId="21bbe2ec-0a78-4d08-a98f-74e919d393dd" providerId="ADAL" clId="{1AFF1379-D08D-4E89-A336-DD86C05D8BB9}" dt="2022-02-10T10:37:08.303" v="5893" actId="14100"/>
          <ac:picMkLst>
            <pc:docMk/>
            <pc:sldMk cId="855730450" sldId="29819"/>
            <ac:picMk id="3" creationId="{D8F0049B-65F5-4F7A-9EAA-E65B3223397C}"/>
          </ac:picMkLst>
        </pc:picChg>
        <pc:picChg chg="del">
          <ac:chgData name="Hagen, Erik" userId="21bbe2ec-0a78-4d08-a98f-74e919d393dd" providerId="ADAL" clId="{1AFF1379-D08D-4E89-A336-DD86C05D8BB9}" dt="2022-02-10T10:36:54.793" v="5890" actId="478"/>
          <ac:picMkLst>
            <pc:docMk/>
            <pc:sldMk cId="855730450" sldId="29819"/>
            <ac:picMk id="6" creationId="{E12E9F3D-A943-42B0-A4CC-3B71C382A38D}"/>
          </ac:picMkLst>
        </pc:picChg>
      </pc:sldChg>
      <pc:sldChg chg="addSp delSp modSp new del mod ord">
        <pc:chgData name="Hagen, Erik" userId="21bbe2ec-0a78-4d08-a98f-74e919d393dd" providerId="ADAL" clId="{1AFF1379-D08D-4E89-A336-DD86C05D8BB9}" dt="2022-01-28T09:54:29.327" v="5388" actId="47"/>
        <pc:sldMkLst>
          <pc:docMk/>
          <pc:sldMk cId="2981069874" sldId="29819"/>
        </pc:sldMkLst>
        <pc:spChg chg="del">
          <ac:chgData name="Hagen, Erik" userId="21bbe2ec-0a78-4d08-a98f-74e919d393dd" providerId="ADAL" clId="{1AFF1379-D08D-4E89-A336-DD86C05D8BB9}" dt="2022-01-28T08:25:38.358" v="5092" actId="478"/>
          <ac:spMkLst>
            <pc:docMk/>
            <pc:sldMk cId="2981069874" sldId="29819"/>
            <ac:spMk id="2" creationId="{DCE7DB93-C5D7-4BCC-BC1E-13D11AC61647}"/>
          </ac:spMkLst>
        </pc:spChg>
        <pc:spChg chg="del">
          <ac:chgData name="Hagen, Erik" userId="21bbe2ec-0a78-4d08-a98f-74e919d393dd" providerId="ADAL" clId="{1AFF1379-D08D-4E89-A336-DD86C05D8BB9}" dt="2022-01-28T08:25:40.867" v="5093" actId="478"/>
          <ac:spMkLst>
            <pc:docMk/>
            <pc:sldMk cId="2981069874" sldId="29819"/>
            <ac:spMk id="3" creationId="{CABEFD5C-48D3-4568-8989-C34AC3832703}"/>
          </ac:spMkLst>
        </pc:spChg>
        <pc:spChg chg="mod">
          <ac:chgData name="Hagen, Erik" userId="21bbe2ec-0a78-4d08-a98f-74e919d393dd" providerId="ADAL" clId="{1AFF1379-D08D-4E89-A336-DD86C05D8BB9}" dt="2022-01-28T08:27:54.474" v="5122" actId="20577"/>
          <ac:spMkLst>
            <pc:docMk/>
            <pc:sldMk cId="2981069874" sldId="29819"/>
            <ac:spMk id="4" creationId="{DD228E46-0EB4-4341-A7BD-FFFAD2A60EDB}"/>
          </ac:spMkLst>
        </pc:spChg>
        <pc:picChg chg="add mod">
          <ac:chgData name="Hagen, Erik" userId="21bbe2ec-0a78-4d08-a98f-74e919d393dd" providerId="ADAL" clId="{1AFF1379-D08D-4E89-A336-DD86C05D8BB9}" dt="2022-01-28T08:25:52.029" v="5096" actId="14100"/>
          <ac:picMkLst>
            <pc:docMk/>
            <pc:sldMk cId="2981069874" sldId="29819"/>
            <ac:picMk id="6" creationId="{E12E9F3D-A943-42B0-A4CC-3B71C382A38D}"/>
          </ac:picMkLst>
        </pc:picChg>
      </pc:sldChg>
      <pc:sldChg chg="addSp delSp modSp new del mod">
        <pc:chgData name="Hagen, Erik" userId="21bbe2ec-0a78-4d08-a98f-74e919d393dd" providerId="ADAL" clId="{1AFF1379-D08D-4E89-A336-DD86C05D8BB9}" dt="2022-01-28T08:23:11.644" v="5090" actId="47"/>
        <pc:sldMkLst>
          <pc:docMk/>
          <pc:sldMk cId="4261471966" sldId="29819"/>
        </pc:sldMkLst>
        <pc:spChg chg="del">
          <ac:chgData name="Hagen, Erik" userId="21bbe2ec-0a78-4d08-a98f-74e919d393dd" providerId="ADAL" clId="{1AFF1379-D08D-4E89-A336-DD86C05D8BB9}" dt="2022-01-28T08:22:44.019" v="5087" actId="478"/>
          <ac:spMkLst>
            <pc:docMk/>
            <pc:sldMk cId="4261471966" sldId="29819"/>
            <ac:spMk id="2" creationId="{CE746AC7-887C-4664-B7F9-B6C1C2844572}"/>
          </ac:spMkLst>
        </pc:spChg>
        <pc:spChg chg="del">
          <ac:chgData name="Hagen, Erik" userId="21bbe2ec-0a78-4d08-a98f-74e919d393dd" providerId="ADAL" clId="{1AFF1379-D08D-4E89-A336-DD86C05D8BB9}" dt="2022-01-28T08:22:40.553" v="5086" actId="478"/>
          <ac:spMkLst>
            <pc:docMk/>
            <pc:sldMk cId="4261471966" sldId="29819"/>
            <ac:spMk id="3" creationId="{F312CA99-62B4-4ADC-8117-6F282B2D1010}"/>
          </ac:spMkLst>
        </pc:spChg>
        <pc:spChg chg="mod">
          <ac:chgData name="Hagen, Erik" userId="21bbe2ec-0a78-4d08-a98f-74e919d393dd" providerId="ADAL" clId="{1AFF1379-D08D-4E89-A336-DD86C05D8BB9}" dt="2022-01-28T08:22:33.902" v="5085" actId="20577"/>
          <ac:spMkLst>
            <pc:docMk/>
            <pc:sldMk cId="4261471966" sldId="29819"/>
            <ac:spMk id="4" creationId="{5A81A728-0E88-41D2-9C6E-B4210701F62D}"/>
          </ac:spMkLst>
        </pc:spChg>
        <pc:picChg chg="add mod">
          <ac:chgData name="Hagen, Erik" userId="21bbe2ec-0a78-4d08-a98f-74e919d393dd" providerId="ADAL" clId="{1AFF1379-D08D-4E89-A336-DD86C05D8BB9}" dt="2022-01-28T08:22:49.818" v="5089" actId="1076"/>
          <ac:picMkLst>
            <pc:docMk/>
            <pc:sldMk cId="4261471966" sldId="29819"/>
            <ac:picMk id="6" creationId="{D2AAEC0C-E185-4EEF-8A37-5EEC3C19DCEC}"/>
          </ac:picMkLst>
        </pc:picChg>
      </pc:sldChg>
      <pc:sldChg chg="add">
        <pc:chgData name="Hagen, Erik" userId="21bbe2ec-0a78-4d08-a98f-74e919d393dd" providerId="ADAL" clId="{1AFF1379-D08D-4E89-A336-DD86C05D8BB9}" dt="2022-01-28T09:19:58.087" v="5257"/>
        <pc:sldMkLst>
          <pc:docMk/>
          <pc:sldMk cId="2049030900" sldId="29820"/>
        </pc:sldMkLst>
      </pc:sldChg>
      <pc:sldChg chg="modSp add del mod">
        <pc:chgData name="Hagen, Erik" userId="21bbe2ec-0a78-4d08-a98f-74e919d393dd" providerId="ADAL" clId="{1AFF1379-D08D-4E89-A336-DD86C05D8BB9}" dt="2022-01-28T09:18:39.046" v="5249" actId="47"/>
        <pc:sldMkLst>
          <pc:docMk/>
          <pc:sldMk cId="4000008487" sldId="29820"/>
        </pc:sldMkLst>
        <pc:spChg chg="mod">
          <ac:chgData name="Hagen, Erik" userId="21bbe2ec-0a78-4d08-a98f-74e919d393dd" providerId="ADAL" clId="{1AFF1379-D08D-4E89-A336-DD86C05D8BB9}" dt="2022-01-28T09:18:11.945" v="5247" actId="20577"/>
          <ac:spMkLst>
            <pc:docMk/>
            <pc:sldMk cId="4000008487" sldId="29820"/>
            <ac:spMk id="3" creationId="{B28B22FB-116B-42BF-894F-3A6B4435032D}"/>
          </ac:spMkLst>
        </pc:spChg>
      </pc:sldChg>
      <pc:sldChg chg="add">
        <pc:chgData name="Hagen, Erik" userId="21bbe2ec-0a78-4d08-a98f-74e919d393dd" providerId="ADAL" clId="{1AFF1379-D08D-4E89-A336-DD86C05D8BB9}" dt="2022-01-28T09:18:04.023" v="5236"/>
        <pc:sldMkLst>
          <pc:docMk/>
          <pc:sldMk cId="2431620565" sldId="29821"/>
        </pc:sldMkLst>
      </pc:sldChg>
      <pc:sldChg chg="addSp modSp add mod ord modAnim modNotesTx">
        <pc:chgData name="Hagen, Erik" userId="21bbe2ec-0a78-4d08-a98f-74e919d393dd" providerId="ADAL" clId="{1AFF1379-D08D-4E89-A336-DD86C05D8BB9}" dt="2022-01-28T10:21:06.618" v="5715" actId="20577"/>
        <pc:sldMkLst>
          <pc:docMk/>
          <pc:sldMk cId="878505234" sldId="29822"/>
        </pc:sldMkLst>
        <pc:spChg chg="add mod">
          <ac:chgData name="Hagen, Erik" userId="21bbe2ec-0a78-4d08-a98f-74e919d393dd" providerId="ADAL" clId="{1AFF1379-D08D-4E89-A336-DD86C05D8BB9}" dt="2022-01-28T09:23:35.795" v="5275" actId="13926"/>
          <ac:spMkLst>
            <pc:docMk/>
            <pc:sldMk cId="878505234" sldId="29822"/>
            <ac:spMk id="2" creationId="{25EBF4B8-43DA-4D3C-B993-5AB58AE9C09C}"/>
          </ac:spMkLst>
        </pc:spChg>
        <pc:spChg chg="mod">
          <ac:chgData name="Hagen, Erik" userId="21bbe2ec-0a78-4d08-a98f-74e919d393dd" providerId="ADAL" clId="{1AFF1379-D08D-4E89-A336-DD86C05D8BB9}" dt="2022-01-28T10:20:18.793" v="5688" actId="20577"/>
          <ac:spMkLst>
            <pc:docMk/>
            <pc:sldMk cId="878505234" sldId="29822"/>
            <ac:spMk id="4" creationId="{7A8811E3-1AD6-4E04-A07D-92807CED709E}"/>
          </ac:spMkLst>
        </pc:spChg>
      </pc:sldChg>
      <pc:sldChg chg="modSp add del mod ord">
        <pc:chgData name="Hagen, Erik" userId="21bbe2ec-0a78-4d08-a98f-74e919d393dd" providerId="ADAL" clId="{1AFF1379-D08D-4E89-A336-DD86C05D8BB9}" dt="2022-01-28T10:33:20.995" v="5886" actId="47"/>
        <pc:sldMkLst>
          <pc:docMk/>
          <pc:sldMk cId="4086762441" sldId="29823"/>
        </pc:sldMkLst>
        <pc:spChg chg="mod">
          <ac:chgData name="Hagen, Erik" userId="21bbe2ec-0a78-4d08-a98f-74e919d393dd" providerId="ADAL" clId="{1AFF1379-D08D-4E89-A336-DD86C05D8BB9}" dt="2022-01-28T09:29:15.833" v="5291" actId="20577"/>
          <ac:spMkLst>
            <pc:docMk/>
            <pc:sldMk cId="4086762441" sldId="29823"/>
            <ac:spMk id="4" creationId="{79715F69-54C8-44B0-8A5D-9EB8A44B2DF5}"/>
          </ac:spMkLst>
        </pc:spChg>
      </pc:sldChg>
      <pc:sldChg chg="addSp delSp modSp new mod">
        <pc:chgData name="Hagen, Erik" userId="21bbe2ec-0a78-4d08-a98f-74e919d393dd" providerId="ADAL" clId="{1AFF1379-D08D-4E89-A336-DD86C05D8BB9}" dt="2022-01-28T09:39:09.360" v="5342" actId="1076"/>
        <pc:sldMkLst>
          <pc:docMk/>
          <pc:sldMk cId="748833436" sldId="29824"/>
        </pc:sldMkLst>
        <pc:spChg chg="del">
          <ac:chgData name="Hagen, Erik" userId="21bbe2ec-0a78-4d08-a98f-74e919d393dd" providerId="ADAL" clId="{1AFF1379-D08D-4E89-A336-DD86C05D8BB9}" dt="2022-01-28T09:37:59.278" v="5330" actId="478"/>
          <ac:spMkLst>
            <pc:docMk/>
            <pc:sldMk cId="748833436" sldId="29824"/>
            <ac:spMk id="2" creationId="{28DC227F-941D-4722-9076-07B4284B0A56}"/>
          </ac:spMkLst>
        </pc:spChg>
        <pc:spChg chg="del">
          <ac:chgData name="Hagen, Erik" userId="21bbe2ec-0a78-4d08-a98f-74e919d393dd" providerId="ADAL" clId="{1AFF1379-D08D-4E89-A336-DD86C05D8BB9}" dt="2022-01-28T09:38:06.900" v="5331" actId="478"/>
          <ac:spMkLst>
            <pc:docMk/>
            <pc:sldMk cId="748833436" sldId="29824"/>
            <ac:spMk id="3" creationId="{0C0668A3-3D0D-40D4-8161-E9E1757B8A93}"/>
          </ac:spMkLst>
        </pc:spChg>
        <pc:spChg chg="mod">
          <ac:chgData name="Hagen, Erik" userId="21bbe2ec-0a78-4d08-a98f-74e919d393dd" providerId="ADAL" clId="{1AFF1379-D08D-4E89-A336-DD86C05D8BB9}" dt="2022-01-28T09:39:06.678" v="5341" actId="14100"/>
          <ac:spMkLst>
            <pc:docMk/>
            <pc:sldMk cId="748833436" sldId="29824"/>
            <ac:spMk id="4" creationId="{4C87E634-506E-410B-9B16-2CC9B90BE527}"/>
          </ac:spMkLst>
        </pc:spChg>
        <pc:picChg chg="add mod">
          <ac:chgData name="Hagen, Erik" userId="21bbe2ec-0a78-4d08-a98f-74e919d393dd" providerId="ADAL" clId="{1AFF1379-D08D-4E89-A336-DD86C05D8BB9}" dt="2022-01-28T09:39:09.360" v="5342" actId="1076"/>
          <ac:picMkLst>
            <pc:docMk/>
            <pc:sldMk cId="748833436" sldId="29824"/>
            <ac:picMk id="6" creationId="{C01F94A0-6A8F-42DB-81C7-6656E77A2040}"/>
          </ac:picMkLst>
        </pc:picChg>
      </pc:sldChg>
      <pc:sldChg chg="addSp delSp modSp new mod">
        <pc:chgData name="Hagen, Erik" userId="21bbe2ec-0a78-4d08-a98f-74e919d393dd" providerId="ADAL" clId="{1AFF1379-D08D-4E89-A336-DD86C05D8BB9}" dt="2022-02-10T10:38:21.003" v="5918" actId="478"/>
        <pc:sldMkLst>
          <pc:docMk/>
          <pc:sldMk cId="4006406034" sldId="29825"/>
        </pc:sldMkLst>
        <pc:spChg chg="del">
          <ac:chgData name="Hagen, Erik" userId="21bbe2ec-0a78-4d08-a98f-74e919d393dd" providerId="ADAL" clId="{1AFF1379-D08D-4E89-A336-DD86C05D8BB9}" dt="2022-01-28T09:52:10.812" v="5377" actId="478"/>
          <ac:spMkLst>
            <pc:docMk/>
            <pc:sldMk cId="4006406034" sldId="29825"/>
            <ac:spMk id="2" creationId="{A6D665C6-B303-4035-AA55-F674D3B5A5EC}"/>
          </ac:spMkLst>
        </pc:spChg>
        <pc:spChg chg="del">
          <ac:chgData name="Hagen, Erik" userId="21bbe2ec-0a78-4d08-a98f-74e919d393dd" providerId="ADAL" clId="{1AFF1379-D08D-4E89-A336-DD86C05D8BB9}" dt="2022-01-28T09:52:15.394" v="5378" actId="478"/>
          <ac:spMkLst>
            <pc:docMk/>
            <pc:sldMk cId="4006406034" sldId="29825"/>
            <ac:spMk id="3" creationId="{D7AD05DF-3AB4-41B2-BFF6-0F6D61E3A681}"/>
          </ac:spMkLst>
        </pc:spChg>
        <pc:spChg chg="mod">
          <ac:chgData name="Hagen, Erik" userId="21bbe2ec-0a78-4d08-a98f-74e919d393dd" providerId="ADAL" clId="{1AFF1379-D08D-4E89-A336-DD86C05D8BB9}" dt="2022-01-28T09:52:06.593" v="5376" actId="20577"/>
          <ac:spMkLst>
            <pc:docMk/>
            <pc:sldMk cId="4006406034" sldId="29825"/>
            <ac:spMk id="4" creationId="{5EB46476-22B5-4A3B-B9B6-B6AD3FD95B1D}"/>
          </ac:spMkLst>
        </pc:spChg>
        <pc:picChg chg="add del mod">
          <ac:chgData name="Hagen, Erik" userId="21bbe2ec-0a78-4d08-a98f-74e919d393dd" providerId="ADAL" clId="{1AFF1379-D08D-4E89-A336-DD86C05D8BB9}" dt="2022-02-10T10:38:21.003" v="5918" actId="478"/>
          <ac:picMkLst>
            <pc:docMk/>
            <pc:sldMk cId="4006406034" sldId="29825"/>
            <ac:picMk id="6" creationId="{88139D89-ADD0-4A3F-84CC-D9CB45CED5F5}"/>
          </ac:picMkLst>
        </pc:picChg>
      </pc:sldChg>
      <pc:sldChg chg="addSp delSp modSp new mod modAnim">
        <pc:chgData name="Hagen, Erik" userId="21bbe2ec-0a78-4d08-a98f-74e919d393dd" providerId="ADAL" clId="{1AFF1379-D08D-4E89-A336-DD86C05D8BB9}" dt="2022-01-28T10:06:48.613" v="5480" actId="14100"/>
        <pc:sldMkLst>
          <pc:docMk/>
          <pc:sldMk cId="3413083141" sldId="29826"/>
        </pc:sldMkLst>
        <pc:spChg chg="del">
          <ac:chgData name="Hagen, Erik" userId="21bbe2ec-0a78-4d08-a98f-74e919d393dd" providerId="ADAL" clId="{1AFF1379-D08D-4E89-A336-DD86C05D8BB9}" dt="2022-01-28T10:03:20.345" v="5421" actId="478"/>
          <ac:spMkLst>
            <pc:docMk/>
            <pc:sldMk cId="3413083141" sldId="29826"/>
            <ac:spMk id="2" creationId="{8D96DA7C-CC5F-4B1F-A2E4-F7B6FE8916BE}"/>
          </ac:spMkLst>
        </pc:spChg>
        <pc:spChg chg="del">
          <ac:chgData name="Hagen, Erik" userId="21bbe2ec-0a78-4d08-a98f-74e919d393dd" providerId="ADAL" clId="{1AFF1379-D08D-4E89-A336-DD86C05D8BB9}" dt="2022-01-28T10:03:23.847" v="5422" actId="478"/>
          <ac:spMkLst>
            <pc:docMk/>
            <pc:sldMk cId="3413083141" sldId="29826"/>
            <ac:spMk id="3" creationId="{B37164F6-4B3B-4795-A059-C55A32CAF31D}"/>
          </ac:spMkLst>
        </pc:spChg>
        <pc:spChg chg="mod">
          <ac:chgData name="Hagen, Erik" userId="21bbe2ec-0a78-4d08-a98f-74e919d393dd" providerId="ADAL" clId="{1AFF1379-D08D-4E89-A336-DD86C05D8BB9}" dt="2022-01-28T10:04:13.956" v="5446" actId="20577"/>
          <ac:spMkLst>
            <pc:docMk/>
            <pc:sldMk cId="3413083141" sldId="29826"/>
            <ac:spMk id="4" creationId="{780255FA-3492-4202-B8F5-4B367F09C979}"/>
          </ac:spMkLst>
        </pc:spChg>
        <pc:spChg chg="add del mod">
          <ac:chgData name="Hagen, Erik" userId="21bbe2ec-0a78-4d08-a98f-74e919d393dd" providerId="ADAL" clId="{1AFF1379-D08D-4E89-A336-DD86C05D8BB9}" dt="2022-01-28T10:05:00.529" v="5467" actId="767"/>
          <ac:spMkLst>
            <pc:docMk/>
            <pc:sldMk cId="3413083141" sldId="29826"/>
            <ac:spMk id="7" creationId="{D734CBA8-2FB8-429D-AAE1-5981204F92CF}"/>
          </ac:spMkLst>
        </pc:spChg>
        <pc:spChg chg="add mod">
          <ac:chgData name="Hagen, Erik" userId="21bbe2ec-0a78-4d08-a98f-74e919d393dd" providerId="ADAL" clId="{1AFF1379-D08D-4E89-A336-DD86C05D8BB9}" dt="2022-01-28T10:06:48.613" v="5480" actId="14100"/>
          <ac:spMkLst>
            <pc:docMk/>
            <pc:sldMk cId="3413083141" sldId="29826"/>
            <ac:spMk id="9" creationId="{F1B4DFF3-A284-4C96-AFDE-F19B4FF08244}"/>
          </ac:spMkLst>
        </pc:spChg>
        <pc:picChg chg="add mod">
          <ac:chgData name="Hagen, Erik" userId="21bbe2ec-0a78-4d08-a98f-74e919d393dd" providerId="ADAL" clId="{1AFF1379-D08D-4E89-A336-DD86C05D8BB9}" dt="2022-01-28T10:04:38.928" v="5449" actId="1076"/>
          <ac:picMkLst>
            <pc:docMk/>
            <pc:sldMk cId="3413083141" sldId="29826"/>
            <ac:picMk id="6" creationId="{141D36C8-1C2A-48A6-9DCF-1A7CCC38206A}"/>
          </ac:picMkLst>
        </pc:picChg>
      </pc:sldChg>
      <pc:sldChg chg="modSp add mod ord">
        <pc:chgData name="Hagen, Erik" userId="21bbe2ec-0a78-4d08-a98f-74e919d393dd" providerId="ADAL" clId="{1AFF1379-D08D-4E89-A336-DD86C05D8BB9}" dt="2022-01-28T10:16:01.577" v="5542" actId="20577"/>
        <pc:sldMkLst>
          <pc:docMk/>
          <pc:sldMk cId="1002441515" sldId="29827"/>
        </pc:sldMkLst>
        <pc:spChg chg="mod">
          <ac:chgData name="Hagen, Erik" userId="21bbe2ec-0a78-4d08-a98f-74e919d393dd" providerId="ADAL" clId="{1AFF1379-D08D-4E89-A336-DD86C05D8BB9}" dt="2022-01-28T10:16:01.577" v="5542" actId="20577"/>
          <ac:spMkLst>
            <pc:docMk/>
            <pc:sldMk cId="1002441515" sldId="29827"/>
            <ac:spMk id="4" creationId="{008C920C-EAAE-46FD-A8D5-D1F7F3296708}"/>
          </ac:spMkLst>
        </pc:spChg>
        <pc:picChg chg="mod">
          <ac:chgData name="Hagen, Erik" userId="21bbe2ec-0a78-4d08-a98f-74e919d393dd" providerId="ADAL" clId="{1AFF1379-D08D-4E89-A336-DD86C05D8BB9}" dt="2022-01-28T10:14:29.409" v="5491" actId="1076"/>
          <ac:picMkLst>
            <pc:docMk/>
            <pc:sldMk cId="1002441515" sldId="29827"/>
            <ac:picMk id="7" creationId="{BA58D193-8560-4670-B142-653E0F23D3FA}"/>
          </ac:picMkLst>
        </pc:picChg>
      </pc:sldChg>
      <pc:sldChg chg="modSp add mod">
        <pc:chgData name="Hagen, Erik" userId="21bbe2ec-0a78-4d08-a98f-74e919d393dd" providerId="ADAL" clId="{1AFF1379-D08D-4E89-A336-DD86C05D8BB9}" dt="2022-02-10T10:37:22.050" v="5898" actId="14100"/>
        <pc:sldMkLst>
          <pc:docMk/>
          <pc:sldMk cId="1712895036" sldId="29828"/>
        </pc:sldMkLst>
        <pc:spChg chg="mod">
          <ac:chgData name="Hagen, Erik" userId="21bbe2ec-0a78-4d08-a98f-74e919d393dd" providerId="ADAL" clId="{1AFF1379-D08D-4E89-A336-DD86C05D8BB9}" dt="2022-02-10T10:37:22.050" v="5898" actId="14100"/>
          <ac:spMkLst>
            <pc:docMk/>
            <pc:sldMk cId="1712895036" sldId="29828"/>
            <ac:spMk id="4" creationId="{DD228E46-0EB4-4341-A7BD-FFFAD2A60EDB}"/>
          </ac:spMkLst>
        </pc:spChg>
      </pc:sldChg>
      <pc:sldChg chg="delSp modSp add mod">
        <pc:chgData name="Hagen, Erik" userId="21bbe2ec-0a78-4d08-a98f-74e919d393dd" providerId="ADAL" clId="{1AFF1379-D08D-4E89-A336-DD86C05D8BB9}" dt="2022-02-10T10:38:25.361" v="5919" actId="478"/>
        <pc:sldMkLst>
          <pc:docMk/>
          <pc:sldMk cId="4169647216" sldId="29829"/>
        </pc:sldMkLst>
        <pc:spChg chg="mod">
          <ac:chgData name="Hagen, Erik" userId="21bbe2ec-0a78-4d08-a98f-74e919d393dd" providerId="ADAL" clId="{1AFF1379-D08D-4E89-A336-DD86C05D8BB9}" dt="2022-02-10T10:38:08.995" v="5916" actId="20577"/>
          <ac:spMkLst>
            <pc:docMk/>
            <pc:sldMk cId="4169647216" sldId="29829"/>
            <ac:spMk id="4" creationId="{5EB46476-22B5-4A3B-B9B6-B6AD3FD95B1D}"/>
          </ac:spMkLst>
        </pc:spChg>
        <pc:picChg chg="del">
          <ac:chgData name="Hagen, Erik" userId="21bbe2ec-0a78-4d08-a98f-74e919d393dd" providerId="ADAL" clId="{1AFF1379-D08D-4E89-A336-DD86C05D8BB9}" dt="2022-02-10T10:38:25.361" v="5919" actId="478"/>
          <ac:picMkLst>
            <pc:docMk/>
            <pc:sldMk cId="4169647216" sldId="29829"/>
            <ac:picMk id="6" creationId="{88139D89-ADD0-4A3F-84CC-D9CB45CED5F5}"/>
          </ac:picMkLst>
        </pc:picChg>
      </pc:sldChg>
    </pc:docChg>
  </pc:docChgLst>
  <pc:docChgLst>
    <pc:chgData name="Hagen, Erik" userId="21bbe2ec-0a78-4d08-a98f-74e919d393dd" providerId="ADAL" clId="{1A238E6A-206F-4219-A0AA-DE140A6FDE46}"/>
    <pc:docChg chg="undo custSel addSld delSld modSld sldOrd">
      <pc:chgData name="Hagen, Erik" userId="21bbe2ec-0a78-4d08-a98f-74e919d393dd" providerId="ADAL" clId="{1A238E6A-206F-4219-A0AA-DE140A6FDE46}" dt="2022-01-06T11:59:28.001" v="1227" actId="20577"/>
      <pc:docMkLst>
        <pc:docMk/>
      </pc:docMkLst>
      <pc:sldChg chg="del">
        <pc:chgData name="Hagen, Erik" userId="21bbe2ec-0a78-4d08-a98f-74e919d393dd" providerId="ADAL" clId="{1A238E6A-206F-4219-A0AA-DE140A6FDE46}" dt="2022-01-06T10:41:18.121" v="769" actId="47"/>
        <pc:sldMkLst>
          <pc:docMk/>
          <pc:sldMk cId="4245133472" sldId="259"/>
        </pc:sldMkLst>
      </pc:sldChg>
      <pc:sldChg chg="modSp mod">
        <pc:chgData name="Hagen, Erik" userId="21bbe2ec-0a78-4d08-a98f-74e919d393dd" providerId="ADAL" clId="{1A238E6A-206F-4219-A0AA-DE140A6FDE46}" dt="2022-01-06T10:31:25.045" v="524" actId="20577"/>
        <pc:sldMkLst>
          <pc:docMk/>
          <pc:sldMk cId="3753658221" sldId="284"/>
        </pc:sldMkLst>
        <pc:spChg chg="mod">
          <ac:chgData name="Hagen, Erik" userId="21bbe2ec-0a78-4d08-a98f-74e919d393dd" providerId="ADAL" clId="{1A238E6A-206F-4219-A0AA-DE140A6FDE46}" dt="2022-01-06T10:31:25.045" v="524" actId="20577"/>
          <ac:spMkLst>
            <pc:docMk/>
            <pc:sldMk cId="3753658221" sldId="284"/>
            <ac:spMk id="3" creationId="{B28B22FB-116B-42BF-894F-3A6B4435032D}"/>
          </ac:spMkLst>
        </pc:spChg>
      </pc:sldChg>
      <pc:sldChg chg="modSp mod">
        <pc:chgData name="Hagen, Erik" userId="21bbe2ec-0a78-4d08-a98f-74e919d393dd" providerId="ADAL" clId="{1A238E6A-206F-4219-A0AA-DE140A6FDE46}" dt="2022-01-06T11:59:28.001" v="1227" actId="20577"/>
        <pc:sldMkLst>
          <pc:docMk/>
          <pc:sldMk cId="1319317004" sldId="299"/>
        </pc:sldMkLst>
        <pc:spChg chg="mod">
          <ac:chgData name="Hagen, Erik" userId="21bbe2ec-0a78-4d08-a98f-74e919d393dd" providerId="ADAL" clId="{1A238E6A-206F-4219-A0AA-DE140A6FDE46}" dt="2022-01-06T10:11:24.368" v="51" actId="20577"/>
          <ac:spMkLst>
            <pc:docMk/>
            <pc:sldMk cId="1319317004" sldId="299"/>
            <ac:spMk id="5" creationId="{8BF84853-3C90-4E3A-A5C2-C99E9EA187BF}"/>
          </ac:spMkLst>
        </pc:spChg>
        <pc:spChg chg="mod">
          <ac:chgData name="Hagen, Erik" userId="21bbe2ec-0a78-4d08-a98f-74e919d393dd" providerId="ADAL" clId="{1A238E6A-206F-4219-A0AA-DE140A6FDE46}" dt="2022-01-06T11:59:28.001" v="1227" actId="20577"/>
          <ac:spMkLst>
            <pc:docMk/>
            <pc:sldMk cId="1319317004" sldId="299"/>
            <ac:spMk id="6" creationId="{B4E7F0AD-C2C8-4A1D-A45E-6540BF30C7EF}"/>
          </ac:spMkLst>
        </pc:spChg>
      </pc:sldChg>
      <pc:sldChg chg="del">
        <pc:chgData name="Hagen, Erik" userId="21bbe2ec-0a78-4d08-a98f-74e919d393dd" providerId="ADAL" clId="{1A238E6A-206F-4219-A0AA-DE140A6FDE46}" dt="2022-01-06T10:42:55.989" v="775" actId="47"/>
        <pc:sldMkLst>
          <pc:docMk/>
          <pc:sldMk cId="1209668838" sldId="29616"/>
        </pc:sldMkLst>
      </pc:sldChg>
      <pc:sldChg chg="del">
        <pc:chgData name="Hagen, Erik" userId="21bbe2ec-0a78-4d08-a98f-74e919d393dd" providerId="ADAL" clId="{1A238E6A-206F-4219-A0AA-DE140A6FDE46}" dt="2022-01-06T10:59:20.508" v="971" actId="47"/>
        <pc:sldMkLst>
          <pc:docMk/>
          <pc:sldMk cId="3635215562" sldId="29617"/>
        </pc:sldMkLst>
      </pc:sldChg>
      <pc:sldChg chg="del">
        <pc:chgData name="Hagen, Erik" userId="21bbe2ec-0a78-4d08-a98f-74e919d393dd" providerId="ADAL" clId="{1A238E6A-206F-4219-A0AA-DE140A6FDE46}" dt="2022-01-06T10:47:26.060" v="812" actId="47"/>
        <pc:sldMkLst>
          <pc:docMk/>
          <pc:sldMk cId="1712481386" sldId="29699"/>
        </pc:sldMkLst>
      </pc:sldChg>
      <pc:sldChg chg="del">
        <pc:chgData name="Hagen, Erik" userId="21bbe2ec-0a78-4d08-a98f-74e919d393dd" providerId="ADAL" clId="{1A238E6A-206F-4219-A0AA-DE140A6FDE46}" dt="2022-01-06T10:47:26.060" v="812" actId="47"/>
        <pc:sldMkLst>
          <pc:docMk/>
          <pc:sldMk cId="4000575193" sldId="29703"/>
        </pc:sldMkLst>
      </pc:sldChg>
      <pc:sldChg chg="del">
        <pc:chgData name="Hagen, Erik" userId="21bbe2ec-0a78-4d08-a98f-74e919d393dd" providerId="ADAL" clId="{1A238E6A-206F-4219-A0AA-DE140A6FDE46}" dt="2022-01-06T10:47:26.060" v="812" actId="47"/>
        <pc:sldMkLst>
          <pc:docMk/>
          <pc:sldMk cId="4227664653" sldId="29705"/>
        </pc:sldMkLst>
      </pc:sldChg>
      <pc:sldChg chg="del">
        <pc:chgData name="Hagen, Erik" userId="21bbe2ec-0a78-4d08-a98f-74e919d393dd" providerId="ADAL" clId="{1A238E6A-206F-4219-A0AA-DE140A6FDE46}" dt="2022-01-06T10:30:24.506" v="499" actId="47"/>
        <pc:sldMkLst>
          <pc:docMk/>
          <pc:sldMk cId="61616765" sldId="29712"/>
        </pc:sldMkLst>
      </pc:sldChg>
      <pc:sldChg chg="del">
        <pc:chgData name="Hagen, Erik" userId="21bbe2ec-0a78-4d08-a98f-74e919d393dd" providerId="ADAL" clId="{1A238E6A-206F-4219-A0AA-DE140A6FDE46}" dt="2022-01-06T10:41:18.121" v="769" actId="47"/>
        <pc:sldMkLst>
          <pc:docMk/>
          <pc:sldMk cId="1616737543" sldId="29713"/>
        </pc:sldMkLst>
      </pc:sldChg>
      <pc:sldChg chg="del">
        <pc:chgData name="Hagen, Erik" userId="21bbe2ec-0a78-4d08-a98f-74e919d393dd" providerId="ADAL" clId="{1A238E6A-206F-4219-A0AA-DE140A6FDE46}" dt="2022-01-06T10:41:18.121" v="769" actId="47"/>
        <pc:sldMkLst>
          <pc:docMk/>
          <pc:sldMk cId="3920560068" sldId="29718"/>
        </pc:sldMkLst>
      </pc:sldChg>
      <pc:sldChg chg="del">
        <pc:chgData name="Hagen, Erik" userId="21bbe2ec-0a78-4d08-a98f-74e919d393dd" providerId="ADAL" clId="{1A238E6A-206F-4219-A0AA-DE140A6FDE46}" dt="2022-01-06T10:47:26.060" v="812" actId="47"/>
        <pc:sldMkLst>
          <pc:docMk/>
          <pc:sldMk cId="2759047419" sldId="29719"/>
        </pc:sldMkLst>
      </pc:sldChg>
      <pc:sldChg chg="del">
        <pc:chgData name="Hagen, Erik" userId="21bbe2ec-0a78-4d08-a98f-74e919d393dd" providerId="ADAL" clId="{1A238E6A-206F-4219-A0AA-DE140A6FDE46}" dt="2022-01-06T10:47:26.060" v="812" actId="47"/>
        <pc:sldMkLst>
          <pc:docMk/>
          <pc:sldMk cId="1018160962" sldId="29720"/>
        </pc:sldMkLst>
      </pc:sldChg>
      <pc:sldChg chg="del">
        <pc:chgData name="Hagen, Erik" userId="21bbe2ec-0a78-4d08-a98f-74e919d393dd" providerId="ADAL" clId="{1A238E6A-206F-4219-A0AA-DE140A6FDE46}" dt="2022-01-06T10:47:26.060" v="812" actId="47"/>
        <pc:sldMkLst>
          <pc:docMk/>
          <pc:sldMk cId="1339460742" sldId="29721"/>
        </pc:sldMkLst>
      </pc:sldChg>
      <pc:sldChg chg="del">
        <pc:chgData name="Hagen, Erik" userId="21bbe2ec-0a78-4d08-a98f-74e919d393dd" providerId="ADAL" clId="{1A238E6A-206F-4219-A0AA-DE140A6FDE46}" dt="2022-01-06T10:47:26.060" v="812" actId="47"/>
        <pc:sldMkLst>
          <pc:docMk/>
          <pc:sldMk cId="1055797833" sldId="29731"/>
        </pc:sldMkLst>
      </pc:sldChg>
      <pc:sldChg chg="del">
        <pc:chgData name="Hagen, Erik" userId="21bbe2ec-0a78-4d08-a98f-74e919d393dd" providerId="ADAL" clId="{1A238E6A-206F-4219-A0AA-DE140A6FDE46}" dt="2022-01-06T10:47:26.060" v="812" actId="47"/>
        <pc:sldMkLst>
          <pc:docMk/>
          <pc:sldMk cId="1089826904" sldId="29732"/>
        </pc:sldMkLst>
      </pc:sldChg>
      <pc:sldChg chg="modSp add mod">
        <pc:chgData name="Hagen, Erik" userId="21bbe2ec-0a78-4d08-a98f-74e919d393dd" providerId="ADAL" clId="{1A238E6A-206F-4219-A0AA-DE140A6FDE46}" dt="2022-01-06T10:51:30.103" v="895" actId="20577"/>
        <pc:sldMkLst>
          <pc:docMk/>
          <pc:sldMk cId="157453123" sldId="29735"/>
        </pc:sldMkLst>
        <pc:spChg chg="mod">
          <ac:chgData name="Hagen, Erik" userId="21bbe2ec-0a78-4d08-a98f-74e919d393dd" providerId="ADAL" clId="{1A238E6A-206F-4219-A0AA-DE140A6FDE46}" dt="2022-01-06T10:51:30.103" v="895" actId="20577"/>
          <ac:spMkLst>
            <pc:docMk/>
            <pc:sldMk cId="157453123" sldId="29735"/>
            <ac:spMk id="3" creationId="{B28B22FB-116B-42BF-894F-3A6B4435032D}"/>
          </ac:spMkLst>
        </pc:spChg>
      </pc:sldChg>
      <pc:sldChg chg="modSp add mod">
        <pc:chgData name="Hagen, Erik" userId="21bbe2ec-0a78-4d08-a98f-74e919d393dd" providerId="ADAL" clId="{1A238E6A-206F-4219-A0AA-DE140A6FDE46}" dt="2022-01-06T10:36:02.463" v="652" actId="20577"/>
        <pc:sldMkLst>
          <pc:docMk/>
          <pc:sldMk cId="2990151504" sldId="29736"/>
        </pc:sldMkLst>
        <pc:spChg chg="mod">
          <ac:chgData name="Hagen, Erik" userId="21bbe2ec-0a78-4d08-a98f-74e919d393dd" providerId="ADAL" clId="{1A238E6A-206F-4219-A0AA-DE140A6FDE46}" dt="2022-01-06T10:36:02.463" v="652" actId="20577"/>
          <ac:spMkLst>
            <pc:docMk/>
            <pc:sldMk cId="2990151504" sldId="29736"/>
            <ac:spMk id="3" creationId="{B28B22FB-116B-42BF-894F-3A6B4435032D}"/>
          </ac:spMkLst>
        </pc:spChg>
      </pc:sldChg>
      <pc:sldChg chg="modSp add mod">
        <pc:chgData name="Hagen, Erik" userId="21bbe2ec-0a78-4d08-a98f-74e919d393dd" providerId="ADAL" clId="{1A238E6A-206F-4219-A0AA-DE140A6FDE46}" dt="2022-01-06T10:52:36.217" v="903" actId="1076"/>
        <pc:sldMkLst>
          <pc:docMk/>
          <pc:sldMk cId="2006257729" sldId="29737"/>
        </pc:sldMkLst>
        <pc:spChg chg="mod">
          <ac:chgData name="Hagen, Erik" userId="21bbe2ec-0a78-4d08-a98f-74e919d393dd" providerId="ADAL" clId="{1A238E6A-206F-4219-A0AA-DE140A6FDE46}" dt="2022-01-06T10:52:36.217" v="903" actId="1076"/>
          <ac:spMkLst>
            <pc:docMk/>
            <pc:sldMk cId="2006257729" sldId="29737"/>
            <ac:spMk id="3" creationId="{B28B22FB-116B-42BF-894F-3A6B4435032D}"/>
          </ac:spMkLst>
        </pc:spChg>
      </pc:sldChg>
      <pc:sldChg chg="modSp add mod">
        <pc:chgData name="Hagen, Erik" userId="21bbe2ec-0a78-4d08-a98f-74e919d393dd" providerId="ADAL" clId="{1A238E6A-206F-4219-A0AA-DE140A6FDE46}" dt="2022-01-06T10:43:42.115" v="810" actId="20577"/>
        <pc:sldMkLst>
          <pc:docMk/>
          <pc:sldMk cId="4155635965" sldId="29738"/>
        </pc:sldMkLst>
        <pc:spChg chg="mod">
          <ac:chgData name="Hagen, Erik" userId="21bbe2ec-0a78-4d08-a98f-74e919d393dd" providerId="ADAL" clId="{1A238E6A-206F-4219-A0AA-DE140A6FDE46}" dt="2022-01-06T10:43:42.115" v="810" actId="20577"/>
          <ac:spMkLst>
            <pc:docMk/>
            <pc:sldMk cId="4155635965" sldId="29738"/>
            <ac:spMk id="3" creationId="{B28B22FB-116B-42BF-894F-3A6B4435032D}"/>
          </ac:spMkLst>
        </pc:spChg>
      </pc:sldChg>
      <pc:sldChg chg="add">
        <pc:chgData name="Hagen, Erik" userId="21bbe2ec-0a78-4d08-a98f-74e919d393dd" providerId="ADAL" clId="{1A238E6A-206F-4219-A0AA-DE140A6FDE46}" dt="2022-01-06T10:40:29.483" v="756"/>
        <pc:sldMkLst>
          <pc:docMk/>
          <pc:sldMk cId="403846401" sldId="29739"/>
        </pc:sldMkLst>
      </pc:sldChg>
      <pc:sldChg chg="modSp add mod">
        <pc:chgData name="Hagen, Erik" userId="21bbe2ec-0a78-4d08-a98f-74e919d393dd" providerId="ADAL" clId="{1A238E6A-206F-4219-A0AA-DE140A6FDE46}" dt="2022-01-06T10:41:01.541" v="768" actId="20577"/>
        <pc:sldMkLst>
          <pc:docMk/>
          <pc:sldMk cId="2651587450" sldId="29740"/>
        </pc:sldMkLst>
        <pc:spChg chg="mod">
          <ac:chgData name="Hagen, Erik" userId="21bbe2ec-0a78-4d08-a98f-74e919d393dd" providerId="ADAL" clId="{1A238E6A-206F-4219-A0AA-DE140A6FDE46}" dt="2022-01-06T10:41:01.541" v="768" actId="20577"/>
          <ac:spMkLst>
            <pc:docMk/>
            <pc:sldMk cId="2651587450" sldId="29740"/>
            <ac:spMk id="3" creationId="{B28B22FB-116B-42BF-894F-3A6B4435032D}"/>
          </ac:spMkLst>
        </pc:spChg>
      </pc:sldChg>
      <pc:sldChg chg="addSp delSp add mod modNotesTx">
        <pc:chgData name="Hagen, Erik" userId="21bbe2ec-0a78-4d08-a98f-74e919d393dd" providerId="ADAL" clId="{1A238E6A-206F-4219-A0AA-DE140A6FDE46}" dt="2022-01-06T10:42:45.169" v="774" actId="6549"/>
        <pc:sldMkLst>
          <pc:docMk/>
          <pc:sldMk cId="2359618034" sldId="29741"/>
        </pc:sldMkLst>
        <pc:spChg chg="add del">
          <ac:chgData name="Hagen, Erik" userId="21bbe2ec-0a78-4d08-a98f-74e919d393dd" providerId="ADAL" clId="{1A238E6A-206F-4219-A0AA-DE140A6FDE46}" dt="2022-01-06T10:42:23.486" v="773" actId="478"/>
          <ac:spMkLst>
            <pc:docMk/>
            <pc:sldMk cId="2359618034" sldId="29741"/>
            <ac:spMk id="5" creationId="{2DF091C6-388F-4ABC-B1C8-1C71889A2A87}"/>
          </ac:spMkLst>
        </pc:spChg>
      </pc:sldChg>
      <pc:sldChg chg="add">
        <pc:chgData name="Hagen, Erik" userId="21bbe2ec-0a78-4d08-a98f-74e919d393dd" providerId="ADAL" clId="{1A238E6A-206F-4219-A0AA-DE140A6FDE46}" dt="2022-01-06T10:43:48.282" v="811"/>
        <pc:sldMkLst>
          <pc:docMk/>
          <pc:sldMk cId="2527359247" sldId="29742"/>
        </pc:sldMkLst>
      </pc:sldChg>
      <pc:sldChg chg="add">
        <pc:chgData name="Hagen, Erik" userId="21bbe2ec-0a78-4d08-a98f-74e919d393dd" providerId="ADAL" clId="{1A238E6A-206F-4219-A0AA-DE140A6FDE46}" dt="2022-01-06T10:43:48.282" v="811"/>
        <pc:sldMkLst>
          <pc:docMk/>
          <pc:sldMk cId="3950337532" sldId="29743"/>
        </pc:sldMkLst>
      </pc:sldChg>
      <pc:sldChg chg="add">
        <pc:chgData name="Hagen, Erik" userId="21bbe2ec-0a78-4d08-a98f-74e919d393dd" providerId="ADAL" clId="{1A238E6A-206F-4219-A0AA-DE140A6FDE46}" dt="2022-01-06T10:43:48.282" v="811"/>
        <pc:sldMkLst>
          <pc:docMk/>
          <pc:sldMk cId="3905927600" sldId="29744"/>
        </pc:sldMkLst>
      </pc:sldChg>
      <pc:sldChg chg="add">
        <pc:chgData name="Hagen, Erik" userId="21bbe2ec-0a78-4d08-a98f-74e919d393dd" providerId="ADAL" clId="{1A238E6A-206F-4219-A0AA-DE140A6FDE46}" dt="2022-01-06T10:43:48.282" v="811"/>
        <pc:sldMkLst>
          <pc:docMk/>
          <pc:sldMk cId="510039155" sldId="29745"/>
        </pc:sldMkLst>
      </pc:sldChg>
      <pc:sldChg chg="add ord">
        <pc:chgData name="Hagen, Erik" userId="21bbe2ec-0a78-4d08-a98f-74e919d393dd" providerId="ADAL" clId="{1A238E6A-206F-4219-A0AA-DE140A6FDE46}" dt="2022-01-06T10:58:09.248" v="943"/>
        <pc:sldMkLst>
          <pc:docMk/>
          <pc:sldMk cId="1410435655" sldId="29746"/>
        </pc:sldMkLst>
      </pc:sldChg>
      <pc:sldChg chg="add ord">
        <pc:chgData name="Hagen, Erik" userId="21bbe2ec-0a78-4d08-a98f-74e919d393dd" providerId="ADAL" clId="{1A238E6A-206F-4219-A0AA-DE140A6FDE46}" dt="2022-01-06T10:58:09.248" v="943"/>
        <pc:sldMkLst>
          <pc:docMk/>
          <pc:sldMk cId="693072107" sldId="29747"/>
        </pc:sldMkLst>
      </pc:sldChg>
      <pc:sldChg chg="add ord">
        <pc:chgData name="Hagen, Erik" userId="21bbe2ec-0a78-4d08-a98f-74e919d393dd" providerId="ADAL" clId="{1A238E6A-206F-4219-A0AA-DE140A6FDE46}" dt="2022-01-06T10:58:09.248" v="943"/>
        <pc:sldMkLst>
          <pc:docMk/>
          <pc:sldMk cId="1038956325" sldId="29748"/>
        </pc:sldMkLst>
      </pc:sldChg>
      <pc:sldChg chg="add ord">
        <pc:chgData name="Hagen, Erik" userId="21bbe2ec-0a78-4d08-a98f-74e919d393dd" providerId="ADAL" clId="{1A238E6A-206F-4219-A0AA-DE140A6FDE46}" dt="2022-01-06T10:58:09.248" v="943"/>
        <pc:sldMkLst>
          <pc:docMk/>
          <pc:sldMk cId="435401337" sldId="29749"/>
        </pc:sldMkLst>
      </pc:sldChg>
      <pc:sldChg chg="add del">
        <pc:chgData name="Hagen, Erik" userId="21bbe2ec-0a78-4d08-a98f-74e919d393dd" providerId="ADAL" clId="{1A238E6A-206F-4219-A0AA-DE140A6FDE46}" dt="2022-01-06T10:49:05.894" v="814" actId="47"/>
        <pc:sldMkLst>
          <pc:docMk/>
          <pc:sldMk cId="2416808681" sldId="29750"/>
        </pc:sldMkLst>
      </pc:sldChg>
      <pc:sldChg chg="addSp delSp modSp add mod delAnim">
        <pc:chgData name="Hagen, Erik" userId="21bbe2ec-0a78-4d08-a98f-74e919d393dd" providerId="ADAL" clId="{1A238E6A-206F-4219-A0AA-DE140A6FDE46}" dt="2022-01-06T10:54:49.057" v="914" actId="14100"/>
        <pc:sldMkLst>
          <pc:docMk/>
          <pc:sldMk cId="2706491647" sldId="29750"/>
        </pc:sldMkLst>
        <pc:spChg chg="mod">
          <ac:chgData name="Hagen, Erik" userId="21bbe2ec-0a78-4d08-a98f-74e919d393dd" providerId="ADAL" clId="{1A238E6A-206F-4219-A0AA-DE140A6FDE46}" dt="2022-01-06T10:54:33.207" v="909" actId="20577"/>
          <ac:spMkLst>
            <pc:docMk/>
            <pc:sldMk cId="2706491647" sldId="29750"/>
            <ac:spMk id="2" creationId="{99FD12A0-7C72-4075-A0F0-83D08C6197AB}"/>
          </ac:spMkLst>
        </pc:spChg>
        <pc:spChg chg="del">
          <ac:chgData name="Hagen, Erik" userId="21bbe2ec-0a78-4d08-a98f-74e919d393dd" providerId="ADAL" clId="{1A238E6A-206F-4219-A0AA-DE140A6FDE46}" dt="2022-01-06T10:54:38.794" v="911" actId="478"/>
          <ac:spMkLst>
            <pc:docMk/>
            <pc:sldMk cId="2706491647" sldId="29750"/>
            <ac:spMk id="3" creationId="{9756D17C-C196-4021-96BB-540DABC6AFE1}"/>
          </ac:spMkLst>
        </pc:spChg>
        <pc:spChg chg="del">
          <ac:chgData name="Hagen, Erik" userId="21bbe2ec-0a78-4d08-a98f-74e919d393dd" providerId="ADAL" clId="{1A238E6A-206F-4219-A0AA-DE140A6FDE46}" dt="2022-01-06T10:54:38.794" v="911" actId="478"/>
          <ac:spMkLst>
            <pc:docMk/>
            <pc:sldMk cId="2706491647" sldId="29750"/>
            <ac:spMk id="6" creationId="{BADD7B0C-D504-4D75-B6B2-F2838FAFA819}"/>
          </ac:spMkLst>
        </pc:spChg>
        <pc:spChg chg="del">
          <ac:chgData name="Hagen, Erik" userId="21bbe2ec-0a78-4d08-a98f-74e919d393dd" providerId="ADAL" clId="{1A238E6A-206F-4219-A0AA-DE140A6FDE46}" dt="2022-01-06T10:54:38.794" v="911" actId="478"/>
          <ac:spMkLst>
            <pc:docMk/>
            <pc:sldMk cId="2706491647" sldId="29750"/>
            <ac:spMk id="12" creationId="{AA6C7638-8705-4354-B658-FD5B88125FCE}"/>
          </ac:spMkLst>
        </pc:spChg>
        <pc:picChg chg="del">
          <ac:chgData name="Hagen, Erik" userId="21bbe2ec-0a78-4d08-a98f-74e919d393dd" providerId="ADAL" clId="{1A238E6A-206F-4219-A0AA-DE140A6FDE46}" dt="2022-01-06T10:54:35.929" v="910" actId="478"/>
          <ac:picMkLst>
            <pc:docMk/>
            <pc:sldMk cId="2706491647" sldId="29750"/>
            <ac:picMk id="5" creationId="{86FEF57D-E92C-4ACD-9537-B0529E9E5BA4}"/>
          </ac:picMkLst>
        </pc:picChg>
        <pc:picChg chg="add mod">
          <ac:chgData name="Hagen, Erik" userId="21bbe2ec-0a78-4d08-a98f-74e919d393dd" providerId="ADAL" clId="{1A238E6A-206F-4219-A0AA-DE140A6FDE46}" dt="2022-01-06T10:54:49.057" v="914" actId="14100"/>
          <ac:picMkLst>
            <pc:docMk/>
            <pc:sldMk cId="2706491647" sldId="29750"/>
            <ac:picMk id="7" creationId="{832DDCDD-636E-4BC4-90A3-5082406ACF97}"/>
          </ac:picMkLst>
        </pc:picChg>
      </pc:sldChg>
      <pc:sldChg chg="add del">
        <pc:chgData name="Hagen, Erik" userId="21bbe2ec-0a78-4d08-a98f-74e919d393dd" providerId="ADAL" clId="{1A238E6A-206F-4219-A0AA-DE140A6FDE46}" dt="2022-01-06T10:51:44.261" v="897"/>
        <pc:sldMkLst>
          <pc:docMk/>
          <pc:sldMk cId="2978938545" sldId="29750"/>
        </pc:sldMkLst>
      </pc:sldChg>
      <pc:sldChg chg="add del">
        <pc:chgData name="Hagen, Erik" userId="21bbe2ec-0a78-4d08-a98f-74e919d393dd" providerId="ADAL" clId="{1A238E6A-206F-4219-A0AA-DE140A6FDE46}" dt="2022-01-06T10:54:26.026" v="905"/>
        <pc:sldMkLst>
          <pc:docMk/>
          <pc:sldMk cId="3050671474" sldId="29751"/>
        </pc:sldMkLst>
      </pc:sldChg>
      <pc:sldChg chg="add">
        <pc:chgData name="Hagen, Erik" userId="21bbe2ec-0a78-4d08-a98f-74e919d393dd" providerId="ADAL" clId="{1A238E6A-206F-4219-A0AA-DE140A6FDE46}" dt="2022-01-06T10:54:27.844" v="906"/>
        <pc:sldMkLst>
          <pc:docMk/>
          <pc:sldMk cId="3706667532" sldId="29751"/>
        </pc:sldMkLst>
      </pc:sldChg>
      <pc:sldChg chg="addSp delSp modSp new mod">
        <pc:chgData name="Hagen, Erik" userId="21bbe2ec-0a78-4d08-a98f-74e919d393dd" providerId="ADAL" clId="{1A238E6A-206F-4219-A0AA-DE140A6FDE46}" dt="2022-01-06T10:57:06.824" v="941" actId="1076"/>
        <pc:sldMkLst>
          <pc:docMk/>
          <pc:sldMk cId="176376847" sldId="29752"/>
        </pc:sldMkLst>
        <pc:spChg chg="mod">
          <ac:chgData name="Hagen, Erik" userId="21bbe2ec-0a78-4d08-a98f-74e919d393dd" providerId="ADAL" clId="{1A238E6A-206F-4219-A0AA-DE140A6FDE46}" dt="2022-01-06T10:56:14.711" v="931" actId="20577"/>
          <ac:spMkLst>
            <pc:docMk/>
            <pc:sldMk cId="176376847" sldId="29752"/>
            <ac:spMk id="2" creationId="{54C947F6-0AD7-4164-996D-8A399FC547D1}"/>
          </ac:spMkLst>
        </pc:spChg>
        <pc:spChg chg="del">
          <ac:chgData name="Hagen, Erik" userId="21bbe2ec-0a78-4d08-a98f-74e919d393dd" providerId="ADAL" clId="{1A238E6A-206F-4219-A0AA-DE140A6FDE46}" dt="2022-01-06T10:56:18.111" v="932" actId="478"/>
          <ac:spMkLst>
            <pc:docMk/>
            <pc:sldMk cId="176376847" sldId="29752"/>
            <ac:spMk id="3" creationId="{98425C06-B5E8-46C8-B819-37F168B2C7D0}"/>
          </ac:spMkLst>
        </pc:spChg>
        <pc:picChg chg="add mod">
          <ac:chgData name="Hagen, Erik" userId="21bbe2ec-0a78-4d08-a98f-74e919d393dd" providerId="ADAL" clId="{1A238E6A-206F-4219-A0AA-DE140A6FDE46}" dt="2022-01-06T10:57:06.824" v="941" actId="1076"/>
          <ac:picMkLst>
            <pc:docMk/>
            <pc:sldMk cId="176376847" sldId="29752"/>
            <ac:picMk id="5" creationId="{15EA56F5-D64D-4D2C-BE4F-21AC90418287}"/>
          </ac:picMkLst>
        </pc:picChg>
        <pc:picChg chg="add mod">
          <ac:chgData name="Hagen, Erik" userId="21bbe2ec-0a78-4d08-a98f-74e919d393dd" providerId="ADAL" clId="{1A238E6A-206F-4219-A0AA-DE140A6FDE46}" dt="2022-01-06T10:57:03.600" v="940" actId="1076"/>
          <ac:picMkLst>
            <pc:docMk/>
            <pc:sldMk cId="176376847" sldId="29752"/>
            <ac:picMk id="7" creationId="{ED380B49-4D0E-41CD-9FB8-4F3CAA0AABA4}"/>
          </ac:picMkLst>
        </pc:picChg>
      </pc:sldChg>
      <pc:sldChg chg="modSp new mod">
        <pc:chgData name="Hagen, Erik" userId="21bbe2ec-0a78-4d08-a98f-74e919d393dd" providerId="ADAL" clId="{1A238E6A-206F-4219-A0AA-DE140A6FDE46}" dt="2022-01-06T10:58:36.278" v="970" actId="20577"/>
        <pc:sldMkLst>
          <pc:docMk/>
          <pc:sldMk cId="2335056636" sldId="29753"/>
        </pc:sldMkLst>
        <pc:spChg chg="mod">
          <ac:chgData name="Hagen, Erik" userId="21bbe2ec-0a78-4d08-a98f-74e919d393dd" providerId="ADAL" clId="{1A238E6A-206F-4219-A0AA-DE140A6FDE46}" dt="2022-01-06T10:58:22.595" v="948" actId="20577"/>
          <ac:spMkLst>
            <pc:docMk/>
            <pc:sldMk cId="2335056636" sldId="29753"/>
            <ac:spMk id="2" creationId="{4C4D5B6A-005B-43A6-AA4B-0FA3DBBF45BF}"/>
          </ac:spMkLst>
        </pc:spChg>
        <pc:spChg chg="mod">
          <ac:chgData name="Hagen, Erik" userId="21bbe2ec-0a78-4d08-a98f-74e919d393dd" providerId="ADAL" clId="{1A238E6A-206F-4219-A0AA-DE140A6FDE46}" dt="2022-01-06T10:58:36.278" v="970" actId="20577"/>
          <ac:spMkLst>
            <pc:docMk/>
            <pc:sldMk cId="2335056636" sldId="29753"/>
            <ac:spMk id="3" creationId="{B8C7707D-3F1A-4C7F-AB7F-1F1BBED6B5E3}"/>
          </ac:spMkLst>
        </pc:spChg>
      </pc:sldChg>
      <pc:sldChg chg="addSp delSp modSp new mod">
        <pc:chgData name="Hagen, Erik" userId="21bbe2ec-0a78-4d08-a98f-74e919d393dd" providerId="ADAL" clId="{1A238E6A-206F-4219-A0AA-DE140A6FDE46}" dt="2022-01-06T11:54:09.231" v="1001" actId="1076"/>
        <pc:sldMkLst>
          <pc:docMk/>
          <pc:sldMk cId="202774998" sldId="29754"/>
        </pc:sldMkLst>
        <pc:spChg chg="mod">
          <ac:chgData name="Hagen, Erik" userId="21bbe2ec-0a78-4d08-a98f-74e919d393dd" providerId="ADAL" clId="{1A238E6A-206F-4219-A0AA-DE140A6FDE46}" dt="2022-01-06T11:53:17.726" v="991" actId="20577"/>
          <ac:spMkLst>
            <pc:docMk/>
            <pc:sldMk cId="202774998" sldId="29754"/>
            <ac:spMk id="2" creationId="{5FB5B3A3-B7FB-4477-9D5C-FCE0268B6D9A}"/>
          </ac:spMkLst>
        </pc:spChg>
        <pc:spChg chg="del">
          <ac:chgData name="Hagen, Erik" userId="21bbe2ec-0a78-4d08-a98f-74e919d393dd" providerId="ADAL" clId="{1A238E6A-206F-4219-A0AA-DE140A6FDE46}" dt="2022-01-06T11:53:04.421" v="973" actId="478"/>
          <ac:spMkLst>
            <pc:docMk/>
            <pc:sldMk cId="202774998" sldId="29754"/>
            <ac:spMk id="3" creationId="{3BBAF2A5-8E70-489E-BC37-AAAFFA54F809}"/>
          </ac:spMkLst>
        </pc:spChg>
        <pc:picChg chg="add mod">
          <ac:chgData name="Hagen, Erik" userId="21bbe2ec-0a78-4d08-a98f-74e919d393dd" providerId="ADAL" clId="{1A238E6A-206F-4219-A0AA-DE140A6FDE46}" dt="2022-01-06T11:54:06.351" v="1000" actId="1076"/>
          <ac:picMkLst>
            <pc:docMk/>
            <pc:sldMk cId="202774998" sldId="29754"/>
            <ac:picMk id="5" creationId="{47B239D1-A0AA-4A7D-BC67-39193095EC00}"/>
          </ac:picMkLst>
        </pc:picChg>
        <pc:picChg chg="add mod">
          <ac:chgData name="Hagen, Erik" userId="21bbe2ec-0a78-4d08-a98f-74e919d393dd" providerId="ADAL" clId="{1A238E6A-206F-4219-A0AA-DE140A6FDE46}" dt="2022-01-06T11:54:09.231" v="1001" actId="1076"/>
          <ac:picMkLst>
            <pc:docMk/>
            <pc:sldMk cId="202774998" sldId="29754"/>
            <ac:picMk id="6" creationId="{7D964CE9-AC96-4943-9DE1-213F81483D12}"/>
          </ac:picMkLst>
        </pc:picChg>
      </pc:sldChg>
      <pc:sldChg chg="addSp delSp modSp add mod ord">
        <pc:chgData name="Hagen, Erik" userId="21bbe2ec-0a78-4d08-a98f-74e919d393dd" providerId="ADAL" clId="{1A238E6A-206F-4219-A0AA-DE140A6FDE46}" dt="2022-01-06T11:59:04.485" v="1215" actId="14100"/>
        <pc:sldMkLst>
          <pc:docMk/>
          <pc:sldMk cId="673765118" sldId="29755"/>
        </pc:sldMkLst>
        <pc:spChg chg="mod">
          <ac:chgData name="Hagen, Erik" userId="21bbe2ec-0a78-4d08-a98f-74e919d393dd" providerId="ADAL" clId="{1A238E6A-206F-4219-A0AA-DE140A6FDE46}" dt="2022-01-06T11:54:57.445" v="1030" actId="20577"/>
          <ac:spMkLst>
            <pc:docMk/>
            <pc:sldMk cId="673765118" sldId="29755"/>
            <ac:spMk id="2" creationId="{F9F19C9B-6795-4FA8-BA90-C01A81D88896}"/>
          </ac:spMkLst>
        </pc:spChg>
        <pc:spChg chg="del">
          <ac:chgData name="Hagen, Erik" userId="21bbe2ec-0a78-4d08-a98f-74e919d393dd" providerId="ADAL" clId="{1A238E6A-206F-4219-A0AA-DE140A6FDE46}" dt="2022-01-06T11:54:46.942" v="1004" actId="478"/>
          <ac:spMkLst>
            <pc:docMk/>
            <pc:sldMk cId="673765118" sldId="29755"/>
            <ac:spMk id="69" creationId="{62C48B81-F10D-4383-81D2-B44D397C9DD0}"/>
          </ac:spMkLst>
        </pc:spChg>
        <pc:picChg chg="add mod">
          <ac:chgData name="Hagen, Erik" userId="21bbe2ec-0a78-4d08-a98f-74e919d393dd" providerId="ADAL" clId="{1A238E6A-206F-4219-A0AA-DE140A6FDE46}" dt="2022-01-06T11:59:04.485" v="1215" actId="14100"/>
          <ac:picMkLst>
            <pc:docMk/>
            <pc:sldMk cId="673765118" sldId="29755"/>
            <ac:picMk id="1026" creationId="{48781198-7476-44E4-86E1-6FD529C23F8C}"/>
          </ac:picMkLst>
        </pc:picChg>
        <pc:picChg chg="del">
          <ac:chgData name="Hagen, Erik" userId="21bbe2ec-0a78-4d08-a98f-74e919d393dd" providerId="ADAL" clId="{1A238E6A-206F-4219-A0AA-DE140A6FDE46}" dt="2022-01-06T11:54:44.235" v="1003" actId="478"/>
          <ac:picMkLst>
            <pc:docMk/>
            <pc:sldMk cId="673765118" sldId="29755"/>
            <ac:picMk id="6146" creationId="{50F5FF19-17FF-4D88-AE19-9775CA9B8727}"/>
          </ac:picMkLst>
        </pc:picChg>
      </pc:sldChg>
      <pc:sldChg chg="addSp modSp add del mod">
        <pc:chgData name="Hagen, Erik" userId="21bbe2ec-0a78-4d08-a98f-74e919d393dd" providerId="ADAL" clId="{1A238E6A-206F-4219-A0AA-DE140A6FDE46}" dt="2022-01-06T11:56:13.825" v="1067" actId="47"/>
        <pc:sldMkLst>
          <pc:docMk/>
          <pc:sldMk cId="1625299219" sldId="29756"/>
        </pc:sldMkLst>
        <pc:spChg chg="mod">
          <ac:chgData name="Hagen, Erik" userId="21bbe2ec-0a78-4d08-a98f-74e919d393dd" providerId="ADAL" clId="{1A238E6A-206F-4219-A0AA-DE140A6FDE46}" dt="2022-01-06T11:55:41.587" v="1052" actId="20577"/>
          <ac:spMkLst>
            <pc:docMk/>
            <pc:sldMk cId="1625299219" sldId="29756"/>
            <ac:spMk id="2" creationId="{F9F19C9B-6795-4FA8-BA90-C01A81D88896}"/>
          </ac:spMkLst>
        </pc:spChg>
        <pc:spChg chg="add mod">
          <ac:chgData name="Hagen, Erik" userId="21bbe2ec-0a78-4d08-a98f-74e919d393dd" providerId="ADAL" clId="{1A238E6A-206F-4219-A0AA-DE140A6FDE46}" dt="2022-01-06T11:56:00.308" v="1065" actId="20577"/>
          <ac:spMkLst>
            <pc:docMk/>
            <pc:sldMk cId="1625299219" sldId="29756"/>
            <ac:spMk id="3" creationId="{833BF4B0-6FD3-41BC-96AE-B9F298A6129F}"/>
          </ac:spMkLst>
        </pc:spChg>
      </pc:sldChg>
      <pc:sldChg chg="modSp add mod">
        <pc:chgData name="Hagen, Erik" userId="21bbe2ec-0a78-4d08-a98f-74e919d393dd" providerId="ADAL" clId="{1A238E6A-206F-4219-A0AA-DE140A6FDE46}" dt="2022-01-06T11:57:29.584" v="1212" actId="20577"/>
        <pc:sldMkLst>
          <pc:docMk/>
          <pc:sldMk cId="607535314" sldId="29757"/>
        </pc:sldMkLst>
        <pc:spChg chg="mod">
          <ac:chgData name="Hagen, Erik" userId="21bbe2ec-0a78-4d08-a98f-74e919d393dd" providerId="ADAL" clId="{1A238E6A-206F-4219-A0AA-DE140A6FDE46}" dt="2022-01-06T11:56:23.159" v="1084" actId="20577"/>
          <ac:spMkLst>
            <pc:docMk/>
            <pc:sldMk cId="607535314" sldId="29757"/>
            <ac:spMk id="5" creationId="{8BF84853-3C90-4E3A-A5C2-C99E9EA187BF}"/>
          </ac:spMkLst>
        </pc:spChg>
        <pc:spChg chg="mod">
          <ac:chgData name="Hagen, Erik" userId="21bbe2ec-0a78-4d08-a98f-74e919d393dd" providerId="ADAL" clId="{1A238E6A-206F-4219-A0AA-DE140A6FDE46}" dt="2022-01-06T11:57:29.584" v="1212" actId="20577"/>
          <ac:spMkLst>
            <pc:docMk/>
            <pc:sldMk cId="607535314" sldId="29757"/>
            <ac:spMk id="6" creationId="{B4E7F0AD-C2C8-4A1D-A45E-6540BF30C7EF}"/>
          </ac:spMkLst>
        </pc:spChg>
      </pc:sldChg>
      <pc:sldMasterChg chg="delSldLayout">
        <pc:chgData name="Hagen, Erik" userId="21bbe2ec-0a78-4d08-a98f-74e919d393dd" providerId="ADAL" clId="{1A238E6A-206F-4219-A0AA-DE140A6FDE46}" dt="2022-01-06T10:41:18.121" v="769" actId="47"/>
        <pc:sldMasterMkLst>
          <pc:docMk/>
          <pc:sldMasterMk cId="1643857197" sldId="2147483648"/>
        </pc:sldMasterMkLst>
        <pc:sldLayoutChg chg="del">
          <pc:chgData name="Hagen, Erik" userId="21bbe2ec-0a78-4d08-a98f-74e919d393dd" providerId="ADAL" clId="{1A238E6A-206F-4219-A0AA-DE140A6FDE46}" dt="2022-01-06T10:41:18.121" v="769" actId="47"/>
          <pc:sldLayoutMkLst>
            <pc:docMk/>
            <pc:sldMasterMk cId="1643857197" sldId="2147483648"/>
            <pc:sldLayoutMk cId="888630648" sldId="2147483722"/>
          </pc:sldLayoutMkLst>
        </pc:sldLayoutChg>
      </pc:sldMasterChg>
    </pc:docChg>
  </pc:docChgLst>
  <pc:docChgLst>
    <pc:chgData name="Hagen, Erik" userId="21bbe2ec-0a78-4d08-a98f-74e919d393dd" providerId="ADAL" clId="{C9DACF72-B004-4875-BB02-ADE393B6150C}"/>
    <pc:docChg chg="undo redo custSel addSld delSld modSld sldOrd">
      <pc:chgData name="Hagen, Erik" userId="21bbe2ec-0a78-4d08-a98f-74e919d393dd" providerId="ADAL" clId="{C9DACF72-B004-4875-BB02-ADE393B6150C}" dt="2024-11-04T13:23:41.612" v="2242" actId="313"/>
      <pc:docMkLst>
        <pc:docMk/>
      </pc:docMkLst>
      <pc:sldChg chg="modSp mod ord">
        <pc:chgData name="Hagen, Erik" userId="21bbe2ec-0a78-4d08-a98f-74e919d393dd" providerId="ADAL" clId="{C9DACF72-B004-4875-BB02-ADE393B6150C}" dt="2024-11-02T20:42:53.638" v="1823" actId="20577"/>
        <pc:sldMkLst>
          <pc:docMk/>
          <pc:sldMk cId="3339624371" sldId="29823"/>
        </pc:sldMkLst>
        <pc:spChg chg="mod">
          <ac:chgData name="Hagen, Erik" userId="21bbe2ec-0a78-4d08-a98f-74e919d393dd" providerId="ADAL" clId="{C9DACF72-B004-4875-BB02-ADE393B6150C}" dt="2024-11-02T20:42:53.638" v="1823" actId="20577"/>
          <ac:spMkLst>
            <pc:docMk/>
            <pc:sldMk cId="3339624371" sldId="29823"/>
            <ac:spMk id="12" creationId="{49C7151E-2CA7-CAEC-C388-192C09B98C00}"/>
          </ac:spMkLst>
        </pc:spChg>
      </pc:sldChg>
      <pc:sldChg chg="modSp mod">
        <pc:chgData name="Hagen, Erik" userId="21bbe2ec-0a78-4d08-a98f-74e919d393dd" providerId="ADAL" clId="{C9DACF72-B004-4875-BB02-ADE393B6150C}" dt="2024-11-02T15:13:40.066" v="1119" actId="20577"/>
        <pc:sldMkLst>
          <pc:docMk/>
          <pc:sldMk cId="4062465062" sldId="29824"/>
        </pc:sldMkLst>
        <pc:spChg chg="mod">
          <ac:chgData name="Hagen, Erik" userId="21bbe2ec-0a78-4d08-a98f-74e919d393dd" providerId="ADAL" clId="{C9DACF72-B004-4875-BB02-ADE393B6150C}" dt="2024-11-02T15:13:40.066" v="1119" actId="20577"/>
          <ac:spMkLst>
            <pc:docMk/>
            <pc:sldMk cId="4062465062" sldId="29824"/>
            <ac:spMk id="3" creationId="{0FFAD0F8-16D4-3303-DEF7-F5E3C29BD4E5}"/>
          </ac:spMkLst>
        </pc:spChg>
      </pc:sldChg>
      <pc:sldChg chg="modSp mod">
        <pc:chgData name="Hagen, Erik" userId="21bbe2ec-0a78-4d08-a98f-74e919d393dd" providerId="ADAL" clId="{C9DACF72-B004-4875-BB02-ADE393B6150C}" dt="2024-11-02T20:28:35.578" v="1777" actId="113"/>
        <pc:sldMkLst>
          <pc:docMk/>
          <pc:sldMk cId="3256287890" sldId="29825"/>
        </pc:sldMkLst>
        <pc:spChg chg="mod">
          <ac:chgData name="Hagen, Erik" userId="21bbe2ec-0a78-4d08-a98f-74e919d393dd" providerId="ADAL" clId="{C9DACF72-B004-4875-BB02-ADE393B6150C}" dt="2024-11-02T20:28:35.578" v="1777" actId="113"/>
          <ac:spMkLst>
            <pc:docMk/>
            <pc:sldMk cId="3256287890" sldId="29825"/>
            <ac:spMk id="2" creationId="{C20FEC90-E3F7-4248-8DB8-D9C7F8C3D4F0}"/>
          </ac:spMkLst>
        </pc:spChg>
        <pc:spChg chg="mod">
          <ac:chgData name="Hagen, Erik" userId="21bbe2ec-0a78-4d08-a98f-74e919d393dd" providerId="ADAL" clId="{C9DACF72-B004-4875-BB02-ADE393B6150C}" dt="2024-11-02T20:22:49.554" v="1650" actId="20577"/>
          <ac:spMkLst>
            <pc:docMk/>
            <pc:sldMk cId="3256287890" sldId="29825"/>
            <ac:spMk id="4" creationId="{7BBDAFEB-91A8-7468-1FEF-20D1F6391086}"/>
          </ac:spMkLst>
        </pc:spChg>
      </pc:sldChg>
      <pc:sldChg chg="modSp del mod">
        <pc:chgData name="Hagen, Erik" userId="21bbe2ec-0a78-4d08-a98f-74e919d393dd" providerId="ADAL" clId="{C9DACF72-B004-4875-BB02-ADE393B6150C}" dt="2024-11-02T14:56:14.137" v="809" actId="47"/>
        <pc:sldMkLst>
          <pc:docMk/>
          <pc:sldMk cId="1803264106" sldId="29826"/>
        </pc:sldMkLst>
        <pc:spChg chg="mod">
          <ac:chgData name="Hagen, Erik" userId="21bbe2ec-0a78-4d08-a98f-74e919d393dd" providerId="ADAL" clId="{C9DACF72-B004-4875-BB02-ADE393B6150C}" dt="2024-11-02T14:55:48.649" v="782" actId="14100"/>
          <ac:spMkLst>
            <pc:docMk/>
            <pc:sldMk cId="1803264106" sldId="29826"/>
            <ac:spMk id="2" creationId="{791E181D-ECE3-A819-19D6-0A792B27A545}"/>
          </ac:spMkLst>
        </pc:spChg>
        <pc:spChg chg="mod">
          <ac:chgData name="Hagen, Erik" userId="21bbe2ec-0a78-4d08-a98f-74e919d393dd" providerId="ADAL" clId="{C9DACF72-B004-4875-BB02-ADE393B6150C}" dt="2024-11-02T14:55:43.812" v="781" actId="20577"/>
          <ac:spMkLst>
            <pc:docMk/>
            <pc:sldMk cId="1803264106" sldId="29826"/>
            <ac:spMk id="4" creationId="{91A75C62-558F-3B15-C769-4D85AD941FBB}"/>
          </ac:spMkLst>
        </pc:spChg>
      </pc:sldChg>
      <pc:sldChg chg="modSp add mod">
        <pc:chgData name="Hagen, Erik" userId="21bbe2ec-0a78-4d08-a98f-74e919d393dd" providerId="ADAL" clId="{C9DACF72-B004-4875-BB02-ADE393B6150C}" dt="2024-11-02T22:49:10.824" v="2109" actId="20577"/>
        <pc:sldMkLst>
          <pc:docMk/>
          <pc:sldMk cId="3655339666" sldId="29826"/>
        </pc:sldMkLst>
        <pc:spChg chg="mod">
          <ac:chgData name="Hagen, Erik" userId="21bbe2ec-0a78-4d08-a98f-74e919d393dd" providerId="ADAL" clId="{C9DACF72-B004-4875-BB02-ADE393B6150C}" dt="2024-11-02T22:49:10.824" v="2109" actId="20577"/>
          <ac:spMkLst>
            <pc:docMk/>
            <pc:sldMk cId="3655339666" sldId="29826"/>
            <ac:spMk id="2" creationId="{AE116CB1-523C-38B4-91DB-477E544A446D}"/>
          </ac:spMkLst>
        </pc:spChg>
        <pc:spChg chg="mod">
          <ac:chgData name="Hagen, Erik" userId="21bbe2ec-0a78-4d08-a98f-74e919d393dd" providerId="ADAL" clId="{C9DACF72-B004-4875-BB02-ADE393B6150C}" dt="2024-11-02T20:41:40.347" v="1820" actId="20577"/>
          <ac:spMkLst>
            <pc:docMk/>
            <pc:sldMk cId="3655339666" sldId="29826"/>
            <ac:spMk id="4" creationId="{632B119A-A026-96A1-9980-4D1BC6991239}"/>
          </ac:spMkLst>
        </pc:spChg>
      </pc:sldChg>
      <pc:sldChg chg="modSp mod">
        <pc:chgData name="Hagen, Erik" userId="21bbe2ec-0a78-4d08-a98f-74e919d393dd" providerId="ADAL" clId="{C9DACF72-B004-4875-BB02-ADE393B6150C}" dt="2024-11-02T20:28:04.752" v="1770" actId="113"/>
        <pc:sldMkLst>
          <pc:docMk/>
          <pc:sldMk cId="1051159910" sldId="29827"/>
        </pc:sldMkLst>
        <pc:spChg chg="mod">
          <ac:chgData name="Hagen, Erik" userId="21bbe2ec-0a78-4d08-a98f-74e919d393dd" providerId="ADAL" clId="{C9DACF72-B004-4875-BB02-ADE393B6150C}" dt="2024-11-02T20:28:04.752" v="1770" actId="113"/>
          <ac:spMkLst>
            <pc:docMk/>
            <pc:sldMk cId="1051159910" sldId="29827"/>
            <ac:spMk id="2" creationId="{19054D30-098E-E09F-5C0C-C897F375DE77}"/>
          </ac:spMkLst>
        </pc:spChg>
      </pc:sldChg>
      <pc:sldChg chg="modSp add mod">
        <pc:chgData name="Hagen, Erik" userId="21bbe2ec-0a78-4d08-a98f-74e919d393dd" providerId="ADAL" clId="{C9DACF72-B004-4875-BB02-ADE393B6150C}" dt="2024-11-02T14:57:10.262" v="813"/>
        <pc:sldMkLst>
          <pc:docMk/>
          <pc:sldMk cId="14898191" sldId="29828"/>
        </pc:sldMkLst>
        <pc:spChg chg="mod">
          <ac:chgData name="Hagen, Erik" userId="21bbe2ec-0a78-4d08-a98f-74e919d393dd" providerId="ADAL" clId="{C9DACF72-B004-4875-BB02-ADE393B6150C}" dt="2024-11-02T14:57:10.262" v="813"/>
          <ac:spMkLst>
            <pc:docMk/>
            <pc:sldMk cId="14898191" sldId="29828"/>
            <ac:spMk id="3" creationId="{BF8F365F-3A60-B727-C591-6A94ED931D15}"/>
          </ac:spMkLst>
        </pc:spChg>
      </pc:sldChg>
      <pc:sldChg chg="modSp del mod">
        <pc:chgData name="Hagen, Erik" userId="21bbe2ec-0a78-4d08-a98f-74e919d393dd" providerId="ADAL" clId="{C9DACF72-B004-4875-BB02-ADE393B6150C}" dt="2024-11-02T14:56:14.137" v="809" actId="47"/>
        <pc:sldMkLst>
          <pc:docMk/>
          <pc:sldMk cId="719782334" sldId="29828"/>
        </pc:sldMkLst>
        <pc:spChg chg="mod">
          <ac:chgData name="Hagen, Erik" userId="21bbe2ec-0a78-4d08-a98f-74e919d393dd" providerId="ADAL" clId="{C9DACF72-B004-4875-BB02-ADE393B6150C}" dt="2024-11-02T14:56:08.491" v="808" actId="20577"/>
          <ac:spMkLst>
            <pc:docMk/>
            <pc:sldMk cId="719782334" sldId="29828"/>
            <ac:spMk id="3" creationId="{CF11F500-ED31-9AAF-300D-56AF07547EF7}"/>
          </ac:spMkLst>
        </pc:spChg>
      </pc:sldChg>
      <pc:sldChg chg="add ord">
        <pc:chgData name="Hagen, Erik" userId="21bbe2ec-0a78-4d08-a98f-74e919d393dd" providerId="ADAL" clId="{C9DACF72-B004-4875-BB02-ADE393B6150C}" dt="2024-11-02T22:43:11.555" v="2025"/>
        <pc:sldMkLst>
          <pc:docMk/>
          <pc:sldMk cId="166829036" sldId="2146846958"/>
        </pc:sldMkLst>
      </pc:sldChg>
      <pc:sldChg chg="addSp delSp modSp mod modShow modNotesTx">
        <pc:chgData name="Hagen, Erik" userId="21bbe2ec-0a78-4d08-a98f-74e919d393dd" providerId="ADAL" clId="{C9DACF72-B004-4875-BB02-ADE393B6150C}" dt="2024-11-02T18:58:21.592" v="1642" actId="1076"/>
        <pc:sldMkLst>
          <pc:docMk/>
          <pc:sldMk cId="53978771" sldId="2147197193"/>
        </pc:sldMkLst>
        <pc:spChg chg="mod">
          <ac:chgData name="Hagen, Erik" userId="21bbe2ec-0a78-4d08-a98f-74e919d393dd" providerId="ADAL" clId="{C9DACF72-B004-4875-BB02-ADE393B6150C}" dt="2024-11-02T18:57:58.105" v="1638" actId="20577"/>
          <ac:spMkLst>
            <pc:docMk/>
            <pc:sldMk cId="53978771" sldId="2147197193"/>
            <ac:spMk id="2" creationId="{B07A3243-823B-5576-D47A-D300EADEEAE9}"/>
          </ac:spMkLst>
        </pc:spChg>
        <pc:spChg chg="mod">
          <ac:chgData name="Hagen, Erik" userId="21bbe2ec-0a78-4d08-a98f-74e919d393dd" providerId="ADAL" clId="{C9DACF72-B004-4875-BB02-ADE393B6150C}" dt="2024-11-02T18:43:02.927" v="1500"/>
          <ac:spMkLst>
            <pc:docMk/>
            <pc:sldMk cId="53978771" sldId="2147197193"/>
            <ac:spMk id="4" creationId="{E9149555-6255-AD05-0150-5E1D2AA1A666}"/>
          </ac:spMkLst>
        </pc:spChg>
        <pc:picChg chg="add del mod">
          <ac:chgData name="Hagen, Erik" userId="21bbe2ec-0a78-4d08-a98f-74e919d393dd" providerId="ADAL" clId="{C9DACF72-B004-4875-BB02-ADE393B6150C}" dt="2024-11-02T18:46:59.613" v="1507" actId="478"/>
          <ac:picMkLst>
            <pc:docMk/>
            <pc:sldMk cId="53978771" sldId="2147197193"/>
            <ac:picMk id="5" creationId="{AFB57280-48AE-619C-2F50-097C31F08363}"/>
          </ac:picMkLst>
        </pc:picChg>
        <pc:picChg chg="add mod">
          <ac:chgData name="Hagen, Erik" userId="21bbe2ec-0a78-4d08-a98f-74e919d393dd" providerId="ADAL" clId="{C9DACF72-B004-4875-BB02-ADE393B6150C}" dt="2024-11-02T18:58:21.592" v="1642" actId="1076"/>
          <ac:picMkLst>
            <pc:docMk/>
            <pc:sldMk cId="53978771" sldId="2147197193"/>
            <ac:picMk id="6146" creationId="{CEC4CBD4-3F83-A7C5-9713-026F74225B96}"/>
          </ac:picMkLst>
        </pc:picChg>
      </pc:sldChg>
      <pc:sldChg chg="modSp mod">
        <pc:chgData name="Hagen, Erik" userId="21bbe2ec-0a78-4d08-a98f-74e919d393dd" providerId="ADAL" clId="{C9DACF72-B004-4875-BB02-ADE393B6150C}" dt="2024-11-04T08:23:29.596" v="2116" actId="6549"/>
        <pc:sldMkLst>
          <pc:docMk/>
          <pc:sldMk cId="3627956016" sldId="2147197194"/>
        </pc:sldMkLst>
        <pc:spChg chg="mod">
          <ac:chgData name="Hagen, Erik" userId="21bbe2ec-0a78-4d08-a98f-74e919d393dd" providerId="ADAL" clId="{C9DACF72-B004-4875-BB02-ADE393B6150C}" dt="2024-11-04T08:23:29.596" v="2116" actId="6549"/>
          <ac:spMkLst>
            <pc:docMk/>
            <pc:sldMk cId="3627956016" sldId="2147197194"/>
            <ac:spMk id="2" creationId="{38B2F92A-3CDD-9BF3-9506-9A731270E3B4}"/>
          </ac:spMkLst>
        </pc:spChg>
      </pc:sldChg>
      <pc:sldChg chg="mod modShow">
        <pc:chgData name="Hagen, Erik" userId="21bbe2ec-0a78-4d08-a98f-74e919d393dd" providerId="ADAL" clId="{C9DACF72-B004-4875-BB02-ADE393B6150C}" dt="2024-11-02T15:58:24.333" v="1390" actId="729"/>
        <pc:sldMkLst>
          <pc:docMk/>
          <pc:sldMk cId="3759268891" sldId="2147197197"/>
        </pc:sldMkLst>
      </pc:sldChg>
      <pc:sldChg chg="modSp mod ord">
        <pc:chgData name="Hagen, Erik" userId="21bbe2ec-0a78-4d08-a98f-74e919d393dd" providerId="ADAL" clId="{C9DACF72-B004-4875-BB02-ADE393B6150C}" dt="2024-11-02T22:44:56.674" v="2058" actId="6549"/>
        <pc:sldMkLst>
          <pc:docMk/>
          <pc:sldMk cId="3517472831" sldId="2147197198"/>
        </pc:sldMkLst>
        <pc:spChg chg="mod">
          <ac:chgData name="Hagen, Erik" userId="21bbe2ec-0a78-4d08-a98f-74e919d393dd" providerId="ADAL" clId="{C9DACF72-B004-4875-BB02-ADE393B6150C}" dt="2024-11-02T22:44:56.674" v="2058" actId="6549"/>
          <ac:spMkLst>
            <pc:docMk/>
            <pc:sldMk cId="3517472831" sldId="2147197198"/>
            <ac:spMk id="2" creationId="{0688C2BB-BA0E-AEF0-8BE4-CDC8C19A7EDF}"/>
          </ac:spMkLst>
        </pc:spChg>
        <pc:spChg chg="mod">
          <ac:chgData name="Hagen, Erik" userId="21bbe2ec-0a78-4d08-a98f-74e919d393dd" providerId="ADAL" clId="{C9DACF72-B004-4875-BB02-ADE393B6150C}" dt="2024-11-02T22:44:40.433" v="2037" actId="1076"/>
          <ac:spMkLst>
            <pc:docMk/>
            <pc:sldMk cId="3517472831" sldId="2147197198"/>
            <ac:spMk id="6" creationId="{B744E5B0-589A-F072-80C5-C2344323D9D7}"/>
          </ac:spMkLst>
        </pc:spChg>
        <pc:picChg chg="mod">
          <ac:chgData name="Hagen, Erik" userId="21bbe2ec-0a78-4d08-a98f-74e919d393dd" providerId="ADAL" clId="{C9DACF72-B004-4875-BB02-ADE393B6150C}" dt="2024-11-02T22:44:30.732" v="2035" actId="1076"/>
          <ac:picMkLst>
            <pc:docMk/>
            <pc:sldMk cId="3517472831" sldId="2147197198"/>
            <ac:picMk id="5" creationId="{3FDEB855-EB0D-5061-4BE0-ED9ECEECF9B5}"/>
          </ac:picMkLst>
        </pc:picChg>
      </pc:sldChg>
      <pc:sldChg chg="modSp add mod">
        <pc:chgData name="Hagen, Erik" userId="21bbe2ec-0a78-4d08-a98f-74e919d393dd" providerId="ADAL" clId="{C9DACF72-B004-4875-BB02-ADE393B6150C}" dt="2024-11-02T13:41:30.221" v="89" actId="313"/>
        <pc:sldMkLst>
          <pc:docMk/>
          <pc:sldMk cId="252420130" sldId="2147197199"/>
        </pc:sldMkLst>
        <pc:spChg chg="mod">
          <ac:chgData name="Hagen, Erik" userId="21bbe2ec-0a78-4d08-a98f-74e919d393dd" providerId="ADAL" clId="{C9DACF72-B004-4875-BB02-ADE393B6150C}" dt="2024-11-02T13:41:30.221" v="89" actId="313"/>
          <ac:spMkLst>
            <pc:docMk/>
            <pc:sldMk cId="252420130" sldId="2147197199"/>
            <ac:spMk id="3" creationId="{81EC7B37-A094-C339-E2D5-CD13661564A7}"/>
          </ac:spMkLst>
        </pc:spChg>
      </pc:sldChg>
      <pc:sldChg chg="delSp modSp new mod ord modNotesTx">
        <pc:chgData name="Hagen, Erik" userId="21bbe2ec-0a78-4d08-a98f-74e919d393dd" providerId="ADAL" clId="{C9DACF72-B004-4875-BB02-ADE393B6150C}" dt="2024-11-02T14:19:30.247" v="669"/>
        <pc:sldMkLst>
          <pc:docMk/>
          <pc:sldMk cId="2488811946" sldId="2147197200"/>
        </pc:sldMkLst>
        <pc:spChg chg="mod">
          <ac:chgData name="Hagen, Erik" userId="21bbe2ec-0a78-4d08-a98f-74e919d393dd" providerId="ADAL" clId="{C9DACF72-B004-4875-BB02-ADE393B6150C}" dt="2024-11-02T14:14:48.273" v="575" actId="27636"/>
          <ac:spMkLst>
            <pc:docMk/>
            <pc:sldMk cId="2488811946" sldId="2147197200"/>
            <ac:spMk id="2" creationId="{20E3705C-7CC8-AAEC-C3C9-8EDB1D8AE64F}"/>
          </ac:spMkLst>
        </pc:spChg>
        <pc:spChg chg="del">
          <ac:chgData name="Hagen, Erik" userId="21bbe2ec-0a78-4d08-a98f-74e919d393dd" providerId="ADAL" clId="{C9DACF72-B004-4875-BB02-ADE393B6150C}" dt="2024-11-02T13:57:59.596" v="391" actId="478"/>
          <ac:spMkLst>
            <pc:docMk/>
            <pc:sldMk cId="2488811946" sldId="2147197200"/>
            <ac:spMk id="3" creationId="{4F6EDC56-5D7E-8459-95C7-1BF1A829E01D}"/>
          </ac:spMkLst>
        </pc:spChg>
        <pc:spChg chg="mod">
          <ac:chgData name="Hagen, Erik" userId="21bbe2ec-0a78-4d08-a98f-74e919d393dd" providerId="ADAL" clId="{C9DACF72-B004-4875-BB02-ADE393B6150C}" dt="2024-11-02T14:00:40.044" v="464" actId="14100"/>
          <ac:spMkLst>
            <pc:docMk/>
            <pc:sldMk cId="2488811946" sldId="2147197200"/>
            <ac:spMk id="4" creationId="{31B04F06-E6F8-01DB-DF8A-0DECBD0483DC}"/>
          </ac:spMkLst>
        </pc:spChg>
      </pc:sldChg>
      <pc:sldChg chg="add del">
        <pc:chgData name="Hagen, Erik" userId="21bbe2ec-0a78-4d08-a98f-74e919d393dd" providerId="ADAL" clId="{C9DACF72-B004-4875-BB02-ADE393B6150C}" dt="2024-11-02T12:52:58.338" v="3"/>
        <pc:sldMkLst>
          <pc:docMk/>
          <pc:sldMk cId="1322990645" sldId="2147197201"/>
        </pc:sldMkLst>
      </pc:sldChg>
      <pc:sldChg chg="modSp add mod">
        <pc:chgData name="Hagen, Erik" userId="21bbe2ec-0a78-4d08-a98f-74e919d393dd" providerId="ADAL" clId="{C9DACF72-B004-4875-BB02-ADE393B6150C}" dt="2024-11-02T14:58:22.416" v="847" actId="20577"/>
        <pc:sldMkLst>
          <pc:docMk/>
          <pc:sldMk cId="1957916950" sldId="2147197201"/>
        </pc:sldMkLst>
        <pc:spChg chg="mod">
          <ac:chgData name="Hagen, Erik" userId="21bbe2ec-0a78-4d08-a98f-74e919d393dd" providerId="ADAL" clId="{C9DACF72-B004-4875-BB02-ADE393B6150C}" dt="2024-11-02T14:58:22.416" v="847" actId="20577"/>
          <ac:spMkLst>
            <pc:docMk/>
            <pc:sldMk cId="1957916950" sldId="2147197201"/>
            <ac:spMk id="3" creationId="{ED9E4131-F366-4E4C-EE20-0E3BAEE20D9A}"/>
          </ac:spMkLst>
        </pc:spChg>
      </pc:sldChg>
      <pc:sldChg chg="addSp delSp modSp new mod ord">
        <pc:chgData name="Hagen, Erik" userId="21bbe2ec-0a78-4d08-a98f-74e919d393dd" providerId="ADAL" clId="{C9DACF72-B004-4875-BB02-ADE393B6150C}" dt="2024-11-02T13:50:01.171" v="279" actId="20577"/>
        <pc:sldMkLst>
          <pc:docMk/>
          <pc:sldMk cId="1773599682" sldId="2147197202"/>
        </pc:sldMkLst>
        <pc:spChg chg="add del mod">
          <ac:chgData name="Hagen, Erik" userId="21bbe2ec-0a78-4d08-a98f-74e919d393dd" providerId="ADAL" clId="{C9DACF72-B004-4875-BB02-ADE393B6150C}" dt="2024-11-02T13:45:32.906" v="143" actId="1036"/>
          <ac:spMkLst>
            <pc:docMk/>
            <pc:sldMk cId="1773599682" sldId="2147197202"/>
            <ac:spMk id="2" creationId="{D1675F83-A251-ED2E-CBD2-DBB52C316068}"/>
          </ac:spMkLst>
        </pc:spChg>
        <pc:spChg chg="del">
          <ac:chgData name="Hagen, Erik" userId="21bbe2ec-0a78-4d08-a98f-74e919d393dd" providerId="ADAL" clId="{C9DACF72-B004-4875-BB02-ADE393B6150C}" dt="2024-11-02T13:41:50.783" v="93" actId="478"/>
          <ac:spMkLst>
            <pc:docMk/>
            <pc:sldMk cId="1773599682" sldId="2147197202"/>
            <ac:spMk id="3" creationId="{81FD1685-00F3-2AC9-295B-304E57AA41AA}"/>
          </ac:spMkLst>
        </pc:spChg>
        <pc:spChg chg="mod">
          <ac:chgData name="Hagen, Erik" userId="21bbe2ec-0a78-4d08-a98f-74e919d393dd" providerId="ADAL" clId="{C9DACF72-B004-4875-BB02-ADE393B6150C}" dt="2024-11-02T13:50:01.171" v="279" actId="20577"/>
          <ac:spMkLst>
            <pc:docMk/>
            <pc:sldMk cId="1773599682" sldId="2147197202"/>
            <ac:spMk id="4" creationId="{B4DA7733-5088-1F5B-F104-66AC38D69431}"/>
          </ac:spMkLst>
        </pc:spChg>
        <pc:picChg chg="add del mod ord">
          <ac:chgData name="Hagen, Erik" userId="21bbe2ec-0a78-4d08-a98f-74e919d393dd" providerId="ADAL" clId="{C9DACF72-B004-4875-BB02-ADE393B6150C}" dt="2024-11-02T13:42:06.480" v="97" actId="34307"/>
          <ac:picMkLst>
            <pc:docMk/>
            <pc:sldMk cId="1773599682" sldId="2147197202"/>
            <ac:picMk id="5" creationId="{6080499B-B3A2-6FBE-9308-8DFD6D75D20E}"/>
          </ac:picMkLst>
        </pc:picChg>
      </pc:sldChg>
      <pc:sldChg chg="addSp delSp modSp new mod ord">
        <pc:chgData name="Hagen, Erik" userId="21bbe2ec-0a78-4d08-a98f-74e919d393dd" providerId="ADAL" clId="{C9DACF72-B004-4875-BB02-ADE393B6150C}" dt="2024-11-02T13:57:00.382" v="381" actId="1076"/>
        <pc:sldMkLst>
          <pc:docMk/>
          <pc:sldMk cId="567894182" sldId="2147197203"/>
        </pc:sldMkLst>
        <pc:spChg chg="mod">
          <ac:chgData name="Hagen, Erik" userId="21bbe2ec-0a78-4d08-a98f-74e919d393dd" providerId="ADAL" clId="{C9DACF72-B004-4875-BB02-ADE393B6150C}" dt="2024-11-02T13:56:49.400" v="376" actId="404"/>
          <ac:spMkLst>
            <pc:docMk/>
            <pc:sldMk cId="567894182" sldId="2147197203"/>
            <ac:spMk id="2" creationId="{B961C141-81FC-7DE2-5FA1-5ED8F765E41F}"/>
          </ac:spMkLst>
        </pc:spChg>
        <pc:spChg chg="del">
          <ac:chgData name="Hagen, Erik" userId="21bbe2ec-0a78-4d08-a98f-74e919d393dd" providerId="ADAL" clId="{C9DACF72-B004-4875-BB02-ADE393B6150C}" dt="2024-11-02T13:47:32.008" v="247" actId="478"/>
          <ac:spMkLst>
            <pc:docMk/>
            <pc:sldMk cId="567894182" sldId="2147197203"/>
            <ac:spMk id="3" creationId="{183570F1-E4FB-D2C3-CEAE-B42CDF385BE8}"/>
          </ac:spMkLst>
        </pc:spChg>
        <pc:spChg chg="mod">
          <ac:chgData name="Hagen, Erik" userId="21bbe2ec-0a78-4d08-a98f-74e919d393dd" providerId="ADAL" clId="{C9DACF72-B004-4875-BB02-ADE393B6150C}" dt="2024-11-02T13:56:21.259" v="366" actId="14100"/>
          <ac:spMkLst>
            <pc:docMk/>
            <pc:sldMk cId="567894182" sldId="2147197203"/>
            <ac:spMk id="4" creationId="{58D5D874-57D9-8E87-0B0B-01F854E31740}"/>
          </ac:spMkLst>
        </pc:spChg>
        <pc:picChg chg="add mod">
          <ac:chgData name="Hagen, Erik" userId="21bbe2ec-0a78-4d08-a98f-74e919d393dd" providerId="ADAL" clId="{C9DACF72-B004-4875-BB02-ADE393B6150C}" dt="2024-11-02T13:57:00.382" v="381" actId="1076"/>
          <ac:picMkLst>
            <pc:docMk/>
            <pc:sldMk cId="567894182" sldId="2147197203"/>
            <ac:picMk id="6" creationId="{44A9E0CC-F810-223D-454D-21288A684FF1}"/>
          </ac:picMkLst>
        </pc:picChg>
      </pc:sldChg>
      <pc:sldChg chg="modSp add del mod">
        <pc:chgData name="Hagen, Erik" userId="21bbe2ec-0a78-4d08-a98f-74e919d393dd" providerId="ADAL" clId="{C9DACF72-B004-4875-BB02-ADE393B6150C}" dt="2024-11-02T19:01:00.451" v="1645" actId="47"/>
        <pc:sldMkLst>
          <pc:docMk/>
          <pc:sldMk cId="2460348557" sldId="2147197204"/>
        </pc:sldMkLst>
        <pc:spChg chg="mod">
          <ac:chgData name="Hagen, Erik" userId="21bbe2ec-0a78-4d08-a98f-74e919d393dd" providerId="ADAL" clId="{C9DACF72-B004-4875-BB02-ADE393B6150C}" dt="2024-11-02T13:51:56.116" v="333" actId="6549"/>
          <ac:spMkLst>
            <pc:docMk/>
            <pc:sldMk cId="2460348557" sldId="2147197204"/>
            <ac:spMk id="3" creationId="{0E9319F7-DB1A-24DA-ADC5-18E055D27371}"/>
          </ac:spMkLst>
        </pc:spChg>
      </pc:sldChg>
      <pc:sldChg chg="addSp delSp modSp new mod ord">
        <pc:chgData name="Hagen, Erik" userId="21bbe2ec-0a78-4d08-a98f-74e919d393dd" providerId="ADAL" clId="{C9DACF72-B004-4875-BB02-ADE393B6150C}" dt="2024-11-02T14:52:49.561" v="755"/>
        <pc:sldMkLst>
          <pc:docMk/>
          <pc:sldMk cId="3397150059" sldId="2147197205"/>
        </pc:sldMkLst>
        <pc:spChg chg="mod">
          <ac:chgData name="Hagen, Erik" userId="21bbe2ec-0a78-4d08-a98f-74e919d393dd" providerId="ADAL" clId="{C9DACF72-B004-4875-BB02-ADE393B6150C}" dt="2024-11-02T14:24:28.734" v="730" actId="6549"/>
          <ac:spMkLst>
            <pc:docMk/>
            <pc:sldMk cId="3397150059" sldId="2147197205"/>
            <ac:spMk id="2" creationId="{848D8A2F-DEFC-42BD-9666-B2AE7DD3162E}"/>
          </ac:spMkLst>
        </pc:spChg>
        <pc:spChg chg="del">
          <ac:chgData name="Hagen, Erik" userId="21bbe2ec-0a78-4d08-a98f-74e919d393dd" providerId="ADAL" clId="{C9DACF72-B004-4875-BB02-ADE393B6150C}" dt="2024-11-02T14:02:10.138" v="466" actId="478"/>
          <ac:spMkLst>
            <pc:docMk/>
            <pc:sldMk cId="3397150059" sldId="2147197205"/>
            <ac:spMk id="3" creationId="{6D173717-5C9C-AF54-856C-B240D6E3000C}"/>
          </ac:spMkLst>
        </pc:spChg>
        <pc:spChg chg="mod">
          <ac:chgData name="Hagen, Erik" userId="21bbe2ec-0a78-4d08-a98f-74e919d393dd" providerId="ADAL" clId="{C9DACF72-B004-4875-BB02-ADE393B6150C}" dt="2024-11-02T14:19:34.501" v="673" actId="20577"/>
          <ac:spMkLst>
            <pc:docMk/>
            <pc:sldMk cId="3397150059" sldId="2147197205"/>
            <ac:spMk id="4" creationId="{DA2864F6-8BC8-0028-3719-7873344C2364}"/>
          </ac:spMkLst>
        </pc:spChg>
        <pc:spChg chg="add">
          <ac:chgData name="Hagen, Erik" userId="21bbe2ec-0a78-4d08-a98f-74e919d393dd" providerId="ADAL" clId="{C9DACF72-B004-4875-BB02-ADE393B6150C}" dt="2024-11-02T14:09:49.910" v="524"/>
          <ac:spMkLst>
            <pc:docMk/>
            <pc:sldMk cId="3397150059" sldId="2147197205"/>
            <ac:spMk id="5" creationId="{D78E0FC7-AE71-2D0C-5FFC-A15B837EDC50}"/>
          </ac:spMkLst>
        </pc:spChg>
        <pc:spChg chg="add">
          <ac:chgData name="Hagen, Erik" userId="21bbe2ec-0a78-4d08-a98f-74e919d393dd" providerId="ADAL" clId="{C9DACF72-B004-4875-BB02-ADE393B6150C}" dt="2024-11-02T14:09:59.128" v="526"/>
          <ac:spMkLst>
            <pc:docMk/>
            <pc:sldMk cId="3397150059" sldId="2147197205"/>
            <ac:spMk id="6" creationId="{19DE1DCC-E668-C126-D8D5-9E17F64B95AF}"/>
          </ac:spMkLst>
        </pc:spChg>
        <pc:spChg chg="add">
          <ac:chgData name="Hagen, Erik" userId="21bbe2ec-0a78-4d08-a98f-74e919d393dd" providerId="ADAL" clId="{C9DACF72-B004-4875-BB02-ADE393B6150C}" dt="2024-11-02T14:10:50.764" v="536"/>
          <ac:spMkLst>
            <pc:docMk/>
            <pc:sldMk cId="3397150059" sldId="2147197205"/>
            <ac:spMk id="7" creationId="{9146528E-3501-E306-8333-06B0F28F2341}"/>
          </ac:spMkLst>
        </pc:spChg>
      </pc:sldChg>
      <pc:sldChg chg="addSp delSp modSp new mod">
        <pc:chgData name="Hagen, Erik" userId="21bbe2ec-0a78-4d08-a98f-74e919d393dd" providerId="ADAL" clId="{C9DACF72-B004-4875-BB02-ADE393B6150C}" dt="2024-11-02T14:19:17.333" v="667" actId="1076"/>
        <pc:sldMkLst>
          <pc:docMk/>
          <pc:sldMk cId="2293380777" sldId="2147197206"/>
        </pc:sldMkLst>
        <pc:spChg chg="del mod">
          <ac:chgData name="Hagen, Erik" userId="21bbe2ec-0a78-4d08-a98f-74e919d393dd" providerId="ADAL" clId="{C9DACF72-B004-4875-BB02-ADE393B6150C}" dt="2024-11-02T14:17:47.011" v="650" actId="478"/>
          <ac:spMkLst>
            <pc:docMk/>
            <pc:sldMk cId="2293380777" sldId="2147197206"/>
            <ac:spMk id="2" creationId="{AA3DD0A1-2FF4-A30C-B7F1-2C7231C9C082}"/>
          </ac:spMkLst>
        </pc:spChg>
        <pc:spChg chg="del">
          <ac:chgData name="Hagen, Erik" userId="21bbe2ec-0a78-4d08-a98f-74e919d393dd" providerId="ADAL" clId="{C9DACF72-B004-4875-BB02-ADE393B6150C}" dt="2024-11-02T14:17:03.922" v="647" actId="478"/>
          <ac:spMkLst>
            <pc:docMk/>
            <pc:sldMk cId="2293380777" sldId="2147197206"/>
            <ac:spMk id="3" creationId="{9878AD12-7269-F3E8-2A03-335A3B5BE5DC}"/>
          </ac:spMkLst>
        </pc:spChg>
        <pc:spChg chg="mod">
          <ac:chgData name="Hagen, Erik" userId="21bbe2ec-0a78-4d08-a98f-74e919d393dd" providerId="ADAL" clId="{C9DACF72-B004-4875-BB02-ADE393B6150C}" dt="2024-11-02T14:17:50.004" v="651" actId="20577"/>
          <ac:spMkLst>
            <pc:docMk/>
            <pc:sldMk cId="2293380777" sldId="2147197206"/>
            <ac:spMk id="4" creationId="{0BAADDB4-BEEE-B6B7-D051-5A494235F5C1}"/>
          </ac:spMkLst>
        </pc:spChg>
        <pc:spChg chg="add mod">
          <ac:chgData name="Hagen, Erik" userId="21bbe2ec-0a78-4d08-a98f-74e919d393dd" providerId="ADAL" clId="{C9DACF72-B004-4875-BB02-ADE393B6150C}" dt="2024-11-02T14:19:17.333" v="667" actId="1076"/>
          <ac:spMkLst>
            <pc:docMk/>
            <pc:sldMk cId="2293380777" sldId="2147197206"/>
            <ac:spMk id="10" creationId="{8DB00CCA-E4C4-5761-E342-717745B8E1FF}"/>
          </ac:spMkLst>
        </pc:spChg>
        <pc:picChg chg="add mod">
          <ac:chgData name="Hagen, Erik" userId="21bbe2ec-0a78-4d08-a98f-74e919d393dd" providerId="ADAL" clId="{C9DACF72-B004-4875-BB02-ADE393B6150C}" dt="2024-11-02T14:19:13.838" v="666" actId="1076"/>
          <ac:picMkLst>
            <pc:docMk/>
            <pc:sldMk cId="2293380777" sldId="2147197206"/>
            <ac:picMk id="6" creationId="{FC006A04-CDE9-CA8D-E929-8F45E6D9FAAA}"/>
          </ac:picMkLst>
        </pc:picChg>
        <pc:picChg chg="add mod">
          <ac:chgData name="Hagen, Erik" userId="21bbe2ec-0a78-4d08-a98f-74e919d393dd" providerId="ADAL" clId="{C9DACF72-B004-4875-BB02-ADE393B6150C}" dt="2024-11-02T14:19:13.838" v="666" actId="1076"/>
          <ac:picMkLst>
            <pc:docMk/>
            <pc:sldMk cId="2293380777" sldId="2147197206"/>
            <ac:picMk id="8" creationId="{7D90BB63-5406-45DF-7E33-29C517A0AB8F}"/>
          </ac:picMkLst>
        </pc:picChg>
      </pc:sldChg>
      <pc:sldChg chg="addSp delSp modSp new mod">
        <pc:chgData name="Hagen, Erik" userId="21bbe2ec-0a78-4d08-a98f-74e919d393dd" providerId="ADAL" clId="{C9DACF72-B004-4875-BB02-ADE393B6150C}" dt="2024-11-04T13:23:41.612" v="2242" actId="313"/>
        <pc:sldMkLst>
          <pc:docMk/>
          <pc:sldMk cId="1763280181" sldId="2147197207"/>
        </pc:sldMkLst>
        <pc:spChg chg="del mod">
          <ac:chgData name="Hagen, Erik" userId="21bbe2ec-0a78-4d08-a98f-74e919d393dd" providerId="ADAL" clId="{C9DACF72-B004-4875-BB02-ADE393B6150C}" dt="2024-11-04T13:19:38.952" v="2119" actId="478"/>
          <ac:spMkLst>
            <pc:docMk/>
            <pc:sldMk cId="1763280181" sldId="2147197207"/>
            <ac:spMk id="2" creationId="{C77451D9-6F05-9BF2-DC0D-01C01EC8AD58}"/>
          </ac:spMkLst>
        </pc:spChg>
        <pc:spChg chg="del">
          <ac:chgData name="Hagen, Erik" userId="21bbe2ec-0a78-4d08-a98f-74e919d393dd" providerId="ADAL" clId="{C9DACF72-B004-4875-BB02-ADE393B6150C}" dt="2024-11-02T14:52:26.174" v="752" actId="478"/>
          <ac:spMkLst>
            <pc:docMk/>
            <pc:sldMk cId="1763280181" sldId="2147197207"/>
            <ac:spMk id="3" creationId="{1907D5E5-A4ED-54C9-A4AB-C448A9A0B4C1}"/>
          </ac:spMkLst>
        </pc:spChg>
        <pc:spChg chg="mod">
          <ac:chgData name="Hagen, Erik" userId="21bbe2ec-0a78-4d08-a98f-74e919d393dd" providerId="ADAL" clId="{C9DACF72-B004-4875-BB02-ADE393B6150C}" dt="2024-11-04T13:23:41.612" v="2242" actId="313"/>
          <ac:spMkLst>
            <pc:docMk/>
            <pc:sldMk cId="1763280181" sldId="2147197207"/>
            <ac:spMk id="4" creationId="{973C6F50-836D-5D99-1767-C6B809D2C73E}"/>
          </ac:spMkLst>
        </pc:spChg>
        <pc:picChg chg="add mod">
          <ac:chgData name="Hagen, Erik" userId="21bbe2ec-0a78-4d08-a98f-74e919d393dd" providerId="ADAL" clId="{C9DACF72-B004-4875-BB02-ADE393B6150C}" dt="2024-11-04T13:19:48.505" v="2123" actId="1076"/>
          <ac:picMkLst>
            <pc:docMk/>
            <pc:sldMk cId="1763280181" sldId="2147197207"/>
            <ac:picMk id="7170" creationId="{C554CCDD-0E99-2428-2AAB-B1848E307F3E}"/>
          </ac:picMkLst>
        </pc:picChg>
      </pc:sldChg>
      <pc:sldChg chg="modSp add mod">
        <pc:chgData name="Hagen, Erik" userId="21bbe2ec-0a78-4d08-a98f-74e919d393dd" providerId="ADAL" clId="{C9DACF72-B004-4875-BB02-ADE393B6150C}" dt="2024-11-02T14:58:09.439" v="826" actId="20577"/>
        <pc:sldMkLst>
          <pc:docMk/>
          <pc:sldMk cId="3198263483" sldId="2147197208"/>
        </pc:sldMkLst>
        <pc:spChg chg="mod">
          <ac:chgData name="Hagen, Erik" userId="21bbe2ec-0a78-4d08-a98f-74e919d393dd" providerId="ADAL" clId="{C9DACF72-B004-4875-BB02-ADE393B6150C}" dt="2024-11-02T14:58:09.439" v="826" actId="20577"/>
          <ac:spMkLst>
            <pc:docMk/>
            <pc:sldMk cId="3198263483" sldId="2147197208"/>
            <ac:spMk id="3" creationId="{099D1501-AC80-5CF6-82C2-96C9AB57E369}"/>
          </ac:spMkLst>
        </pc:spChg>
      </pc:sldChg>
      <pc:sldChg chg="modSp add mod">
        <pc:chgData name="Hagen, Erik" userId="21bbe2ec-0a78-4d08-a98f-74e919d393dd" providerId="ADAL" clId="{C9DACF72-B004-4875-BB02-ADE393B6150C}" dt="2024-11-02T14:58:51.313" v="889" actId="20577"/>
        <pc:sldMkLst>
          <pc:docMk/>
          <pc:sldMk cId="1487513932" sldId="2147197209"/>
        </pc:sldMkLst>
        <pc:spChg chg="mod">
          <ac:chgData name="Hagen, Erik" userId="21bbe2ec-0a78-4d08-a98f-74e919d393dd" providerId="ADAL" clId="{C9DACF72-B004-4875-BB02-ADE393B6150C}" dt="2024-11-02T14:58:51.313" v="889" actId="20577"/>
          <ac:spMkLst>
            <pc:docMk/>
            <pc:sldMk cId="1487513932" sldId="2147197209"/>
            <ac:spMk id="3" creationId="{2D7F4AF6-E577-8B14-69D6-7388162ACCD9}"/>
          </ac:spMkLst>
        </pc:spChg>
      </pc:sldChg>
      <pc:sldChg chg="modSp new del mod">
        <pc:chgData name="Hagen, Erik" userId="21bbe2ec-0a78-4d08-a98f-74e919d393dd" providerId="ADAL" clId="{C9DACF72-B004-4875-BB02-ADE393B6150C}" dt="2024-11-02T15:00:14.271" v="937" actId="47"/>
        <pc:sldMkLst>
          <pc:docMk/>
          <pc:sldMk cId="562565933" sldId="2147197210"/>
        </pc:sldMkLst>
        <pc:spChg chg="mod">
          <ac:chgData name="Hagen, Erik" userId="21bbe2ec-0a78-4d08-a98f-74e919d393dd" providerId="ADAL" clId="{C9DACF72-B004-4875-BB02-ADE393B6150C}" dt="2024-11-02T14:59:45.723" v="935" actId="20577"/>
          <ac:spMkLst>
            <pc:docMk/>
            <pc:sldMk cId="562565933" sldId="2147197210"/>
            <ac:spMk id="2" creationId="{A35D51F3-B554-66DB-953E-F31D8457829F}"/>
          </ac:spMkLst>
        </pc:spChg>
      </pc:sldChg>
      <pc:sldChg chg="addSp delSp modSp add mod">
        <pc:chgData name="Hagen, Erik" userId="21bbe2ec-0a78-4d08-a98f-74e919d393dd" providerId="ADAL" clId="{C9DACF72-B004-4875-BB02-ADE393B6150C}" dt="2024-11-02T20:47:15.562" v="1873" actId="313"/>
        <pc:sldMkLst>
          <pc:docMk/>
          <pc:sldMk cId="79663483" sldId="2147197211"/>
        </pc:sldMkLst>
        <pc:spChg chg="del mod">
          <ac:chgData name="Hagen, Erik" userId="21bbe2ec-0a78-4d08-a98f-74e919d393dd" providerId="ADAL" clId="{C9DACF72-B004-4875-BB02-ADE393B6150C}" dt="2024-11-02T15:14:50.430" v="1120" actId="478"/>
          <ac:spMkLst>
            <pc:docMk/>
            <pc:sldMk cId="79663483" sldId="2147197211"/>
            <ac:spMk id="2" creationId="{45A30C91-79DA-D4ED-FA8A-82212BA630F3}"/>
          </ac:spMkLst>
        </pc:spChg>
        <pc:spChg chg="mod">
          <ac:chgData name="Hagen, Erik" userId="21bbe2ec-0a78-4d08-a98f-74e919d393dd" providerId="ADAL" clId="{C9DACF72-B004-4875-BB02-ADE393B6150C}" dt="2024-11-02T15:16:28.647" v="1145" actId="14100"/>
          <ac:spMkLst>
            <pc:docMk/>
            <pc:sldMk cId="79663483" sldId="2147197211"/>
            <ac:spMk id="4" creationId="{DBD54EB2-6130-B3CB-C040-10AB36D75FA6}"/>
          </ac:spMkLst>
        </pc:spChg>
        <pc:spChg chg="add mod">
          <ac:chgData name="Hagen, Erik" userId="21bbe2ec-0a78-4d08-a98f-74e919d393dd" providerId="ADAL" clId="{C9DACF72-B004-4875-BB02-ADE393B6150C}" dt="2024-11-02T20:47:15.562" v="1873" actId="313"/>
          <ac:spMkLst>
            <pc:docMk/>
            <pc:sldMk cId="79663483" sldId="2147197211"/>
            <ac:spMk id="7" creationId="{74816F1E-6F9D-E544-E216-84D01FD024F6}"/>
          </ac:spMkLst>
        </pc:spChg>
        <pc:spChg chg="add mod">
          <ac:chgData name="Hagen, Erik" userId="21bbe2ec-0a78-4d08-a98f-74e919d393dd" providerId="ADAL" clId="{C9DACF72-B004-4875-BB02-ADE393B6150C}" dt="2024-11-02T20:46:51.226" v="1869" actId="207"/>
          <ac:spMkLst>
            <pc:docMk/>
            <pc:sldMk cId="79663483" sldId="2147197211"/>
            <ac:spMk id="8" creationId="{FC943161-5C77-D7CE-0515-5D7AC458C266}"/>
          </ac:spMkLst>
        </pc:spChg>
        <pc:picChg chg="add mod">
          <ac:chgData name="Hagen, Erik" userId="21bbe2ec-0a78-4d08-a98f-74e919d393dd" providerId="ADAL" clId="{C9DACF72-B004-4875-BB02-ADE393B6150C}" dt="2024-11-02T20:44:32.535" v="1837" actId="1038"/>
          <ac:picMkLst>
            <pc:docMk/>
            <pc:sldMk cId="79663483" sldId="2147197211"/>
            <ac:picMk id="5" creationId="{A52B0E49-97AA-A3F8-0655-A9A79BB8A5CB}"/>
          </ac:picMkLst>
        </pc:picChg>
        <pc:picChg chg="add mod">
          <ac:chgData name="Hagen, Erik" userId="21bbe2ec-0a78-4d08-a98f-74e919d393dd" providerId="ADAL" clId="{C9DACF72-B004-4875-BB02-ADE393B6150C}" dt="2024-11-02T20:46:37.176" v="1868" actId="207"/>
          <ac:picMkLst>
            <pc:docMk/>
            <pc:sldMk cId="79663483" sldId="2147197211"/>
            <ac:picMk id="10" creationId="{01D1C8A0-4F66-3DE2-ED25-27A04E7951EA}"/>
          </ac:picMkLst>
        </pc:picChg>
        <pc:picChg chg="add mod">
          <ac:chgData name="Hagen, Erik" userId="21bbe2ec-0a78-4d08-a98f-74e919d393dd" providerId="ADAL" clId="{C9DACF72-B004-4875-BB02-ADE393B6150C}" dt="2024-11-02T20:44:26.135" v="1829" actId="1038"/>
          <ac:picMkLst>
            <pc:docMk/>
            <pc:sldMk cId="79663483" sldId="2147197211"/>
            <ac:picMk id="2050" creationId="{ED777D85-EC50-B8EF-BC75-145A18D9399D}"/>
          </ac:picMkLst>
        </pc:picChg>
      </pc:sldChg>
      <pc:sldChg chg="new del">
        <pc:chgData name="Hagen, Erik" userId="21bbe2ec-0a78-4d08-a98f-74e919d393dd" providerId="ADAL" clId="{C9DACF72-B004-4875-BB02-ADE393B6150C}" dt="2024-11-02T15:03:00.242" v="988" actId="47"/>
        <pc:sldMkLst>
          <pc:docMk/>
          <pc:sldMk cId="2301904370" sldId="2147197212"/>
        </pc:sldMkLst>
      </pc:sldChg>
      <pc:sldChg chg="modSp add mod ord modAnim">
        <pc:chgData name="Hagen, Erik" userId="21bbe2ec-0a78-4d08-a98f-74e919d393dd" providerId="ADAL" clId="{C9DACF72-B004-4875-BB02-ADE393B6150C}" dt="2024-11-02T22:43:20.506" v="2027" actId="6549"/>
        <pc:sldMkLst>
          <pc:docMk/>
          <pc:sldMk cId="2873149398" sldId="2147197212"/>
        </pc:sldMkLst>
        <pc:spChg chg="mod">
          <ac:chgData name="Hagen, Erik" userId="21bbe2ec-0a78-4d08-a98f-74e919d393dd" providerId="ADAL" clId="{C9DACF72-B004-4875-BB02-ADE393B6150C}" dt="2024-11-02T22:43:20.506" v="2027" actId="6549"/>
          <ac:spMkLst>
            <pc:docMk/>
            <pc:sldMk cId="2873149398" sldId="2147197212"/>
            <ac:spMk id="2" creationId="{E66C62A6-F46B-3866-1780-2FE0C3AC5F94}"/>
          </ac:spMkLst>
        </pc:spChg>
        <pc:spChg chg="mod">
          <ac:chgData name="Hagen, Erik" userId="21bbe2ec-0a78-4d08-a98f-74e919d393dd" providerId="ADAL" clId="{C9DACF72-B004-4875-BB02-ADE393B6150C}" dt="2024-11-02T15:03:37.769" v="1010" actId="20577"/>
          <ac:spMkLst>
            <pc:docMk/>
            <pc:sldMk cId="2873149398" sldId="2147197212"/>
            <ac:spMk id="4" creationId="{9008B24D-6C27-5F2D-8BF0-BABD2AC9E967}"/>
          </ac:spMkLst>
        </pc:spChg>
      </pc:sldChg>
      <pc:sldChg chg="addSp modSp add del mod">
        <pc:chgData name="Hagen, Erik" userId="21bbe2ec-0a78-4d08-a98f-74e919d393dd" providerId="ADAL" clId="{C9DACF72-B004-4875-BB02-ADE393B6150C}" dt="2024-11-02T15:41:25.662" v="1238" actId="47"/>
        <pc:sldMkLst>
          <pc:docMk/>
          <pc:sldMk cId="1726679478" sldId="2147197213"/>
        </pc:sldMkLst>
        <pc:spChg chg="mod">
          <ac:chgData name="Hagen, Erik" userId="21bbe2ec-0a78-4d08-a98f-74e919d393dd" providerId="ADAL" clId="{C9DACF72-B004-4875-BB02-ADE393B6150C}" dt="2024-11-02T15:19:19.146" v="1185" actId="27636"/>
          <ac:spMkLst>
            <pc:docMk/>
            <pc:sldMk cId="1726679478" sldId="2147197213"/>
            <ac:spMk id="2" creationId="{DFCF78F6-6ABC-D6F6-3106-8A8D6F7BB955}"/>
          </ac:spMkLst>
        </pc:spChg>
        <pc:spChg chg="add">
          <ac:chgData name="Hagen, Erik" userId="21bbe2ec-0a78-4d08-a98f-74e919d393dd" providerId="ADAL" clId="{C9DACF72-B004-4875-BB02-ADE393B6150C}" dt="2024-11-02T15:32:52.274" v="1186"/>
          <ac:spMkLst>
            <pc:docMk/>
            <pc:sldMk cId="1726679478" sldId="2147197213"/>
            <ac:spMk id="3" creationId="{BF7971C8-4880-B2F8-A9B0-9C872084D038}"/>
          </ac:spMkLst>
        </pc:spChg>
        <pc:spChg chg="mod">
          <ac:chgData name="Hagen, Erik" userId="21bbe2ec-0a78-4d08-a98f-74e919d393dd" providerId="ADAL" clId="{C9DACF72-B004-4875-BB02-ADE393B6150C}" dt="2024-11-02T15:19:13.221" v="1183" actId="20577"/>
          <ac:spMkLst>
            <pc:docMk/>
            <pc:sldMk cId="1726679478" sldId="2147197213"/>
            <ac:spMk id="4" creationId="{440458E9-8D0A-67B4-8841-49139F62FAA2}"/>
          </ac:spMkLst>
        </pc:spChg>
      </pc:sldChg>
      <pc:sldChg chg="addSp delSp modSp new mod">
        <pc:chgData name="Hagen, Erik" userId="21bbe2ec-0a78-4d08-a98f-74e919d393dd" providerId="ADAL" clId="{C9DACF72-B004-4875-BB02-ADE393B6150C}" dt="2024-11-02T22:50:45.716" v="2110" actId="6549"/>
        <pc:sldMkLst>
          <pc:docMk/>
          <pc:sldMk cId="2106688201" sldId="2147197214"/>
        </pc:sldMkLst>
        <pc:spChg chg="add del mod">
          <ac:chgData name="Hagen, Erik" userId="21bbe2ec-0a78-4d08-a98f-74e919d393dd" providerId="ADAL" clId="{C9DACF72-B004-4875-BB02-ADE393B6150C}" dt="2024-11-02T15:38:28.152" v="1203" actId="27636"/>
          <ac:spMkLst>
            <pc:docMk/>
            <pc:sldMk cId="2106688201" sldId="2147197214"/>
            <ac:spMk id="2" creationId="{170C96D9-16CC-B67E-820E-2F695D48517C}"/>
          </ac:spMkLst>
        </pc:spChg>
        <pc:spChg chg="mod">
          <ac:chgData name="Hagen, Erik" userId="21bbe2ec-0a78-4d08-a98f-74e919d393dd" providerId="ADAL" clId="{C9DACF72-B004-4875-BB02-ADE393B6150C}" dt="2024-11-02T22:50:45.716" v="2110" actId="6549"/>
          <ac:spMkLst>
            <pc:docMk/>
            <pc:sldMk cId="2106688201" sldId="2147197214"/>
            <ac:spMk id="3" creationId="{50C00472-0A74-BE4A-B15E-1DEEB82E56AD}"/>
          </ac:spMkLst>
        </pc:spChg>
        <pc:spChg chg="mod">
          <ac:chgData name="Hagen, Erik" userId="21bbe2ec-0a78-4d08-a98f-74e919d393dd" providerId="ADAL" clId="{C9DACF72-B004-4875-BB02-ADE393B6150C}" dt="2024-11-02T22:47:33.174" v="2101" actId="20577"/>
          <ac:spMkLst>
            <pc:docMk/>
            <pc:sldMk cId="2106688201" sldId="2147197214"/>
            <ac:spMk id="4" creationId="{604EC5C6-4FF3-1571-7A60-92D067E4EF68}"/>
          </ac:spMkLst>
        </pc:spChg>
        <pc:spChg chg="add mod">
          <ac:chgData name="Hagen, Erik" userId="21bbe2ec-0a78-4d08-a98f-74e919d393dd" providerId="ADAL" clId="{C9DACF72-B004-4875-BB02-ADE393B6150C}" dt="2024-11-02T15:33:14.678" v="1192"/>
          <ac:spMkLst>
            <pc:docMk/>
            <pc:sldMk cId="2106688201" sldId="2147197214"/>
            <ac:spMk id="5" creationId="{65923C5D-6C73-F84E-8690-5DAA7C542D14}"/>
          </ac:spMkLst>
        </pc:spChg>
      </pc:sldChg>
      <pc:sldChg chg="delSp modSp new del mod">
        <pc:chgData name="Hagen, Erik" userId="21bbe2ec-0a78-4d08-a98f-74e919d393dd" providerId="ADAL" clId="{C9DACF72-B004-4875-BB02-ADE393B6150C}" dt="2024-11-02T15:41:22.272" v="1237" actId="47"/>
        <pc:sldMkLst>
          <pc:docMk/>
          <pc:sldMk cId="2798851664" sldId="2147197215"/>
        </pc:sldMkLst>
        <pc:spChg chg="mod">
          <ac:chgData name="Hagen, Erik" userId="21bbe2ec-0a78-4d08-a98f-74e919d393dd" providerId="ADAL" clId="{C9DACF72-B004-4875-BB02-ADE393B6150C}" dt="2024-11-02T15:41:07.713" v="1236" actId="12"/>
          <ac:spMkLst>
            <pc:docMk/>
            <pc:sldMk cId="2798851664" sldId="2147197215"/>
            <ac:spMk id="2" creationId="{E2DB0BF2-3D0A-89B5-A2B8-2FA7DF60EA85}"/>
          </ac:spMkLst>
        </pc:spChg>
        <pc:spChg chg="del">
          <ac:chgData name="Hagen, Erik" userId="21bbe2ec-0a78-4d08-a98f-74e919d393dd" providerId="ADAL" clId="{C9DACF72-B004-4875-BB02-ADE393B6150C}" dt="2024-11-02T15:40:33.891" v="1228" actId="478"/>
          <ac:spMkLst>
            <pc:docMk/>
            <pc:sldMk cId="2798851664" sldId="2147197215"/>
            <ac:spMk id="3" creationId="{72A2B9D4-03C8-535A-2A67-C1C68CFF5138}"/>
          </ac:spMkLst>
        </pc:spChg>
      </pc:sldChg>
      <pc:sldChg chg="modSp add mod ord">
        <pc:chgData name="Hagen, Erik" userId="21bbe2ec-0a78-4d08-a98f-74e919d393dd" providerId="ADAL" clId="{C9DACF72-B004-4875-BB02-ADE393B6150C}" dt="2024-11-02T15:54:02.316" v="1357" actId="108"/>
        <pc:sldMkLst>
          <pc:docMk/>
          <pc:sldMk cId="3016519501" sldId="2147469984"/>
        </pc:sldMkLst>
        <pc:spChg chg="mod">
          <ac:chgData name="Hagen, Erik" userId="21bbe2ec-0a78-4d08-a98f-74e919d393dd" providerId="ADAL" clId="{C9DACF72-B004-4875-BB02-ADE393B6150C}" dt="2024-11-02T15:54:02.316" v="1357" actId="108"/>
          <ac:spMkLst>
            <pc:docMk/>
            <pc:sldMk cId="3016519501" sldId="2147469984"/>
            <ac:spMk id="3" creationId="{63061E64-9F83-B24C-3491-D1C04BC29FBD}"/>
          </ac:spMkLst>
        </pc:spChg>
        <pc:spChg chg="mod">
          <ac:chgData name="Hagen, Erik" userId="21bbe2ec-0a78-4d08-a98f-74e919d393dd" providerId="ADAL" clId="{C9DACF72-B004-4875-BB02-ADE393B6150C}" dt="2024-11-02T15:53:43.015" v="1356" actId="113"/>
          <ac:spMkLst>
            <pc:docMk/>
            <pc:sldMk cId="3016519501" sldId="2147469984"/>
            <ac:spMk id="7" creationId="{19AEE687-6343-C25E-D43A-A333536724C8}"/>
          </ac:spMkLst>
        </pc:spChg>
        <pc:spChg chg="mod">
          <ac:chgData name="Hagen, Erik" userId="21bbe2ec-0a78-4d08-a98f-74e919d393dd" providerId="ADAL" clId="{C9DACF72-B004-4875-BB02-ADE393B6150C}" dt="2024-11-02T15:53:43.015" v="1356" actId="113"/>
          <ac:spMkLst>
            <pc:docMk/>
            <pc:sldMk cId="3016519501" sldId="2147469984"/>
            <ac:spMk id="24" creationId="{69463DF0-74F6-4E95-CB2F-98FB22BD7CF4}"/>
          </ac:spMkLst>
        </pc:spChg>
        <pc:spChg chg="mod">
          <ac:chgData name="Hagen, Erik" userId="21bbe2ec-0a78-4d08-a98f-74e919d393dd" providerId="ADAL" clId="{C9DACF72-B004-4875-BB02-ADE393B6150C}" dt="2024-11-02T15:52:22.478" v="1349" actId="20577"/>
          <ac:spMkLst>
            <pc:docMk/>
            <pc:sldMk cId="3016519501" sldId="2147469984"/>
            <ac:spMk id="27" creationId="{0FE2EB45-618B-B145-B534-9A7815D10914}"/>
          </ac:spMkLst>
        </pc:spChg>
        <pc:spChg chg="mod">
          <ac:chgData name="Hagen, Erik" userId="21bbe2ec-0a78-4d08-a98f-74e919d393dd" providerId="ADAL" clId="{C9DACF72-B004-4875-BB02-ADE393B6150C}" dt="2024-11-02T15:53:43.015" v="1356" actId="113"/>
          <ac:spMkLst>
            <pc:docMk/>
            <pc:sldMk cId="3016519501" sldId="2147469984"/>
            <ac:spMk id="28" creationId="{220191DE-CEE2-4235-6AEB-DE64FB4B96F0}"/>
          </ac:spMkLst>
        </pc:spChg>
        <pc:spChg chg="mod">
          <ac:chgData name="Hagen, Erik" userId="21bbe2ec-0a78-4d08-a98f-74e919d393dd" providerId="ADAL" clId="{C9DACF72-B004-4875-BB02-ADE393B6150C}" dt="2024-11-02T15:53:43.015" v="1356" actId="113"/>
          <ac:spMkLst>
            <pc:docMk/>
            <pc:sldMk cId="3016519501" sldId="2147469984"/>
            <ac:spMk id="29" creationId="{D2770C56-BFF8-A86D-4480-1AAB153A3C8A}"/>
          </ac:spMkLst>
        </pc:spChg>
        <pc:cxnChg chg="mod">
          <ac:chgData name="Hagen, Erik" userId="21bbe2ec-0a78-4d08-a98f-74e919d393dd" providerId="ADAL" clId="{C9DACF72-B004-4875-BB02-ADE393B6150C}" dt="2024-11-02T15:53:38.352" v="1355" actId="1076"/>
          <ac:cxnSpMkLst>
            <pc:docMk/>
            <pc:sldMk cId="3016519501" sldId="2147469984"/>
            <ac:cxnSpMk id="13" creationId="{E781F54B-CB3B-9923-D249-23C95C1826BA}"/>
          </ac:cxnSpMkLst>
        </pc:cxnChg>
        <pc:cxnChg chg="mod">
          <ac:chgData name="Hagen, Erik" userId="21bbe2ec-0a78-4d08-a98f-74e919d393dd" providerId="ADAL" clId="{C9DACF72-B004-4875-BB02-ADE393B6150C}" dt="2024-11-02T15:53:38.352" v="1355" actId="1076"/>
          <ac:cxnSpMkLst>
            <pc:docMk/>
            <pc:sldMk cId="3016519501" sldId="2147469984"/>
            <ac:cxnSpMk id="30" creationId="{3D3E0BD9-36D0-C914-29CF-0282CFC7F18D}"/>
          </ac:cxnSpMkLst>
        </pc:cxnChg>
        <pc:cxnChg chg="mod">
          <ac:chgData name="Hagen, Erik" userId="21bbe2ec-0a78-4d08-a98f-74e919d393dd" providerId="ADAL" clId="{C9DACF72-B004-4875-BB02-ADE393B6150C}" dt="2024-11-02T15:53:38.352" v="1355" actId="1076"/>
          <ac:cxnSpMkLst>
            <pc:docMk/>
            <pc:sldMk cId="3016519501" sldId="2147469984"/>
            <ac:cxnSpMk id="34" creationId="{3D8870B7-7C56-83FA-BE1D-52881FC4181D}"/>
          </ac:cxnSpMkLst>
        </pc:cxnChg>
        <pc:cxnChg chg="mod">
          <ac:chgData name="Hagen, Erik" userId="21bbe2ec-0a78-4d08-a98f-74e919d393dd" providerId="ADAL" clId="{C9DACF72-B004-4875-BB02-ADE393B6150C}" dt="2024-11-02T15:52:27.752" v="1351" actId="1076"/>
          <ac:cxnSpMkLst>
            <pc:docMk/>
            <pc:sldMk cId="3016519501" sldId="2147469984"/>
            <ac:cxnSpMk id="37" creationId="{9648B81A-4002-E8B7-1A84-298D7DCDC19B}"/>
          </ac:cxnSpMkLst>
        </pc:cxnChg>
        <pc:cxnChg chg="mod">
          <ac:chgData name="Hagen, Erik" userId="21bbe2ec-0a78-4d08-a98f-74e919d393dd" providerId="ADAL" clId="{C9DACF72-B004-4875-BB02-ADE393B6150C}" dt="2024-11-02T15:52:27.752" v="1351" actId="1076"/>
          <ac:cxnSpMkLst>
            <pc:docMk/>
            <pc:sldMk cId="3016519501" sldId="2147469984"/>
            <ac:cxnSpMk id="40" creationId="{F6E8A12D-18AE-DC44-EF35-B9B7EFA4D088}"/>
          </ac:cxnSpMkLst>
        </pc:cxnChg>
        <pc:cxnChg chg="mod">
          <ac:chgData name="Hagen, Erik" userId="21bbe2ec-0a78-4d08-a98f-74e919d393dd" providerId="ADAL" clId="{C9DACF72-B004-4875-BB02-ADE393B6150C}" dt="2024-11-02T15:52:27.752" v="1351" actId="1076"/>
          <ac:cxnSpMkLst>
            <pc:docMk/>
            <pc:sldMk cId="3016519501" sldId="2147469984"/>
            <ac:cxnSpMk id="47" creationId="{F0127057-E00D-2D91-939C-210335C8AEF1}"/>
          </ac:cxnSpMkLst>
        </pc:cxnChg>
      </pc:sldChg>
      <pc:sldChg chg="addSp delSp modSp add mod">
        <pc:chgData name="Hagen, Erik" userId="21bbe2ec-0a78-4d08-a98f-74e919d393dd" providerId="ADAL" clId="{C9DACF72-B004-4875-BB02-ADE393B6150C}" dt="2024-11-02T15:56:27.657" v="1387" actId="1076"/>
        <pc:sldMkLst>
          <pc:docMk/>
          <pc:sldMk cId="2661225688" sldId="2147469991"/>
        </pc:sldMkLst>
        <pc:spChg chg="mod">
          <ac:chgData name="Hagen, Erik" userId="21bbe2ec-0a78-4d08-a98f-74e919d393dd" providerId="ADAL" clId="{C9DACF72-B004-4875-BB02-ADE393B6150C}" dt="2024-11-02T15:54:49.790" v="1366" actId="20577"/>
          <ac:spMkLst>
            <pc:docMk/>
            <pc:sldMk cId="2661225688" sldId="2147469991"/>
            <ac:spMk id="2" creationId="{080A4D6B-D3EE-40FD-9C2C-7D4CC76710B8}"/>
          </ac:spMkLst>
        </pc:spChg>
        <pc:spChg chg="add del mod">
          <ac:chgData name="Hagen, Erik" userId="21bbe2ec-0a78-4d08-a98f-74e919d393dd" providerId="ADAL" clId="{C9DACF72-B004-4875-BB02-ADE393B6150C}" dt="2024-11-02T15:56:22.543" v="1385" actId="1076"/>
          <ac:spMkLst>
            <pc:docMk/>
            <pc:sldMk cId="2661225688" sldId="2147469991"/>
            <ac:spMk id="3" creationId="{3B933D37-3B45-40F4-AFF3-C58380019C95}"/>
          </ac:spMkLst>
        </pc:spChg>
        <pc:spChg chg="add mod">
          <ac:chgData name="Hagen, Erik" userId="21bbe2ec-0a78-4d08-a98f-74e919d393dd" providerId="ADAL" clId="{C9DACF72-B004-4875-BB02-ADE393B6150C}" dt="2024-11-02T15:55:25.364" v="1370"/>
          <ac:spMkLst>
            <pc:docMk/>
            <pc:sldMk cId="2661225688" sldId="2147469991"/>
            <ac:spMk id="4" creationId="{5EDFECB7-762C-C802-DE48-EA410AD45726}"/>
          </ac:spMkLst>
        </pc:spChg>
        <pc:picChg chg="mod">
          <ac:chgData name="Hagen, Erik" userId="21bbe2ec-0a78-4d08-a98f-74e919d393dd" providerId="ADAL" clId="{C9DACF72-B004-4875-BB02-ADE393B6150C}" dt="2024-11-02T15:56:27.657" v="1387" actId="1076"/>
          <ac:picMkLst>
            <pc:docMk/>
            <pc:sldMk cId="2661225688" sldId="2147469991"/>
            <ac:picMk id="7" creationId="{F1FE0B6D-7D92-43F2-8705-7BB3B77BC9B8}"/>
          </ac:picMkLst>
        </pc:picChg>
      </pc:sldChg>
      <pc:sldChg chg="modSp add mod modTransition">
        <pc:chgData name="Hagen, Erik" userId="21bbe2ec-0a78-4d08-a98f-74e919d393dd" providerId="ADAL" clId="{C9DACF72-B004-4875-BB02-ADE393B6150C}" dt="2024-11-02T15:49:03.931" v="1306" actId="6549"/>
        <pc:sldMkLst>
          <pc:docMk/>
          <pc:sldMk cId="3008623556" sldId="2147469994"/>
        </pc:sldMkLst>
        <pc:spChg chg="mod">
          <ac:chgData name="Hagen, Erik" userId="21bbe2ec-0a78-4d08-a98f-74e919d393dd" providerId="ADAL" clId="{C9DACF72-B004-4875-BB02-ADE393B6150C}" dt="2024-11-02T15:48:07.667" v="1291"/>
          <ac:spMkLst>
            <pc:docMk/>
            <pc:sldMk cId="3008623556" sldId="2147469994"/>
            <ac:spMk id="3" creationId="{EB1D2D20-79E4-58C9-86B9-4FE6EE24856A}"/>
          </ac:spMkLst>
        </pc:spChg>
        <pc:spChg chg="mod">
          <ac:chgData name="Hagen, Erik" userId="21bbe2ec-0a78-4d08-a98f-74e919d393dd" providerId="ADAL" clId="{C9DACF72-B004-4875-BB02-ADE393B6150C}" dt="2024-11-02T15:47:12.305" v="1287" actId="1076"/>
          <ac:spMkLst>
            <pc:docMk/>
            <pc:sldMk cId="3008623556" sldId="2147469994"/>
            <ac:spMk id="11" creationId="{4C4E1258-1B86-D3E1-D1C8-0FA255656172}"/>
          </ac:spMkLst>
        </pc:spChg>
        <pc:spChg chg="mod">
          <ac:chgData name="Hagen, Erik" userId="21bbe2ec-0a78-4d08-a98f-74e919d393dd" providerId="ADAL" clId="{C9DACF72-B004-4875-BB02-ADE393B6150C}" dt="2024-11-02T15:49:03.931" v="1306" actId="6549"/>
          <ac:spMkLst>
            <pc:docMk/>
            <pc:sldMk cId="3008623556" sldId="2147469994"/>
            <ac:spMk id="14" creationId="{FD934746-FCA9-478D-9D45-499CAE697ED5}"/>
          </ac:spMkLst>
        </pc:spChg>
        <pc:spChg chg="mod">
          <ac:chgData name="Hagen, Erik" userId="21bbe2ec-0a78-4d08-a98f-74e919d393dd" providerId="ADAL" clId="{C9DACF72-B004-4875-BB02-ADE393B6150C}" dt="2024-11-02T15:47:12.305" v="1287" actId="1076"/>
          <ac:spMkLst>
            <pc:docMk/>
            <pc:sldMk cId="3008623556" sldId="2147469994"/>
            <ac:spMk id="20" creationId="{86D843B1-45D6-AC39-F3FA-30D34E1AA542}"/>
          </ac:spMkLst>
        </pc:spChg>
        <pc:grpChg chg="mod">
          <ac:chgData name="Hagen, Erik" userId="21bbe2ec-0a78-4d08-a98f-74e919d393dd" providerId="ADAL" clId="{C9DACF72-B004-4875-BB02-ADE393B6150C}" dt="2024-11-02T15:48:23.045" v="1293" actId="1076"/>
          <ac:grpSpMkLst>
            <pc:docMk/>
            <pc:sldMk cId="3008623556" sldId="2147469994"/>
            <ac:grpSpMk id="7" creationId="{AB5E1FD9-8D9F-681C-4206-07395B6B140C}"/>
          </ac:grpSpMkLst>
        </pc:grpChg>
        <pc:grpChg chg="mod">
          <ac:chgData name="Hagen, Erik" userId="21bbe2ec-0a78-4d08-a98f-74e919d393dd" providerId="ADAL" clId="{C9DACF72-B004-4875-BB02-ADE393B6150C}" dt="2024-11-02T15:47:12.305" v="1287" actId="1076"/>
          <ac:grpSpMkLst>
            <pc:docMk/>
            <pc:sldMk cId="3008623556" sldId="2147469994"/>
            <ac:grpSpMk id="17" creationId="{A271B464-BED3-43D2-A312-3D34DB831CE2}"/>
          </ac:grpSpMkLst>
        </pc:grpChg>
        <pc:grpChg chg="mod">
          <ac:chgData name="Hagen, Erik" userId="21bbe2ec-0a78-4d08-a98f-74e919d393dd" providerId="ADAL" clId="{C9DACF72-B004-4875-BB02-ADE393B6150C}" dt="2024-11-02T15:48:15.010" v="1292" actId="1076"/>
          <ac:grpSpMkLst>
            <pc:docMk/>
            <pc:sldMk cId="3008623556" sldId="2147469994"/>
            <ac:grpSpMk id="18" creationId="{1174A7FE-C1F6-43FE-BE85-595516CC388E}"/>
          </ac:grpSpMkLst>
        </pc:grpChg>
      </pc:sldChg>
      <pc:sldChg chg="modSp add mod modShow">
        <pc:chgData name="Hagen, Erik" userId="21bbe2ec-0a78-4d08-a98f-74e919d393dd" providerId="ADAL" clId="{C9DACF72-B004-4875-BB02-ADE393B6150C}" dt="2024-11-02T19:00:07.223" v="1644" actId="729"/>
        <pc:sldMkLst>
          <pc:docMk/>
          <pc:sldMk cId="2821830089" sldId="2147469995"/>
        </pc:sldMkLst>
        <pc:spChg chg="mod">
          <ac:chgData name="Hagen, Erik" userId="21bbe2ec-0a78-4d08-a98f-74e919d393dd" providerId="ADAL" clId="{C9DACF72-B004-4875-BB02-ADE393B6150C}" dt="2024-11-02T18:58:52.843" v="1643" actId="207"/>
          <ac:spMkLst>
            <pc:docMk/>
            <pc:sldMk cId="2821830089" sldId="2147469995"/>
            <ac:spMk id="2" creationId="{04BD323F-F099-24B5-19A6-ED666EF2AB84}"/>
          </ac:spMkLst>
        </pc:spChg>
      </pc:sldChg>
      <pc:sldChg chg="modSp add mod">
        <pc:chgData name="Hagen, Erik" userId="21bbe2ec-0a78-4d08-a98f-74e919d393dd" providerId="ADAL" clId="{C9DACF72-B004-4875-BB02-ADE393B6150C}" dt="2024-11-02T20:39:38.608" v="1792" actId="20577"/>
        <pc:sldMkLst>
          <pc:docMk/>
          <pc:sldMk cId="1299779697" sldId="2147469996"/>
        </pc:sldMkLst>
        <pc:spChg chg="mod">
          <ac:chgData name="Hagen, Erik" userId="21bbe2ec-0a78-4d08-a98f-74e919d393dd" providerId="ADAL" clId="{C9DACF72-B004-4875-BB02-ADE393B6150C}" dt="2024-11-02T20:39:38.608" v="1792" actId="20577"/>
          <ac:spMkLst>
            <pc:docMk/>
            <pc:sldMk cId="1299779697" sldId="2147469996"/>
            <ac:spMk id="3" creationId="{02B051F0-B9E3-B9BE-B617-217B64037C33}"/>
          </ac:spMkLst>
        </pc:spChg>
      </pc:sldChg>
      <pc:sldChg chg="new del">
        <pc:chgData name="Hagen, Erik" userId="21bbe2ec-0a78-4d08-a98f-74e919d393dd" providerId="ADAL" clId="{C9DACF72-B004-4875-BB02-ADE393B6150C}" dt="2024-11-02T22:43:15.589" v="2026" actId="47"/>
        <pc:sldMkLst>
          <pc:docMk/>
          <pc:sldMk cId="1488703843" sldId="2147469997"/>
        </pc:sldMkLst>
      </pc:sldChg>
      <pc:sldChg chg="addSp delSp modSp new mod">
        <pc:chgData name="Hagen, Erik" userId="21bbe2ec-0a78-4d08-a98f-74e919d393dd" providerId="ADAL" clId="{C9DACF72-B004-4875-BB02-ADE393B6150C}" dt="2024-11-02T22:47:13.395" v="2082" actId="1076"/>
        <pc:sldMkLst>
          <pc:docMk/>
          <pc:sldMk cId="3741907325" sldId="2147469997"/>
        </pc:sldMkLst>
        <pc:spChg chg="del">
          <ac:chgData name="Hagen, Erik" userId="21bbe2ec-0a78-4d08-a98f-74e919d393dd" providerId="ADAL" clId="{C9DACF72-B004-4875-BB02-ADE393B6150C}" dt="2024-11-02T22:45:46.973" v="2069" actId="478"/>
          <ac:spMkLst>
            <pc:docMk/>
            <pc:sldMk cId="3741907325" sldId="2147469997"/>
            <ac:spMk id="2" creationId="{73049BC2-8D91-D918-654E-4E5BCC15F8E8}"/>
          </ac:spMkLst>
        </pc:spChg>
        <pc:spChg chg="del">
          <ac:chgData name="Hagen, Erik" userId="21bbe2ec-0a78-4d08-a98f-74e919d393dd" providerId="ADAL" clId="{C9DACF72-B004-4875-BB02-ADE393B6150C}" dt="2024-11-02T22:45:44.827" v="2068" actId="478"/>
          <ac:spMkLst>
            <pc:docMk/>
            <pc:sldMk cId="3741907325" sldId="2147469997"/>
            <ac:spMk id="3" creationId="{6DE2AF7C-6BFD-C082-D94F-59A89915B36D}"/>
          </ac:spMkLst>
        </pc:spChg>
        <pc:spChg chg="mod">
          <ac:chgData name="Hagen, Erik" userId="21bbe2ec-0a78-4d08-a98f-74e919d393dd" providerId="ADAL" clId="{C9DACF72-B004-4875-BB02-ADE393B6150C}" dt="2024-11-02T22:45:38.195" v="2067" actId="20577"/>
          <ac:spMkLst>
            <pc:docMk/>
            <pc:sldMk cId="3741907325" sldId="2147469997"/>
            <ac:spMk id="4" creationId="{F33EFE56-4560-A877-675A-F44CEE868843}"/>
          </ac:spMkLst>
        </pc:spChg>
        <pc:spChg chg="add mod">
          <ac:chgData name="Hagen, Erik" userId="21bbe2ec-0a78-4d08-a98f-74e919d393dd" providerId="ADAL" clId="{C9DACF72-B004-4875-BB02-ADE393B6150C}" dt="2024-11-02T22:46:35.560" v="2077" actId="404"/>
          <ac:spMkLst>
            <pc:docMk/>
            <pc:sldMk cId="3741907325" sldId="2147469997"/>
            <ac:spMk id="6" creationId="{ABC8AD9D-C1B4-67E5-3716-47141710B4FB}"/>
          </ac:spMkLst>
        </pc:spChg>
        <pc:picChg chg="add mod">
          <ac:chgData name="Hagen, Erik" userId="21bbe2ec-0a78-4d08-a98f-74e919d393dd" providerId="ADAL" clId="{C9DACF72-B004-4875-BB02-ADE393B6150C}" dt="2024-11-02T22:47:13.395" v="2082" actId="1076"/>
          <ac:picMkLst>
            <pc:docMk/>
            <pc:sldMk cId="3741907325" sldId="2147469997"/>
            <ac:picMk id="8" creationId="{F9E62C75-51D3-AFE0-EBAB-8F5217AA78B9}"/>
          </ac:picMkLst>
        </pc:picChg>
      </pc:sldChg>
      <pc:sldChg chg="new del">
        <pc:chgData name="Hagen, Erik" userId="21bbe2ec-0a78-4d08-a98f-74e919d393dd" providerId="ADAL" clId="{C9DACF72-B004-4875-BB02-ADE393B6150C}" dt="2024-11-04T13:17:02.227" v="2118" actId="680"/>
        <pc:sldMkLst>
          <pc:docMk/>
          <pc:sldMk cId="3615542171" sldId="214746999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C97D9F32-F20C-4DB6-9AA8-FF5CEA8D11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a:extLst>
              <a:ext uri="{FF2B5EF4-FFF2-40B4-BE49-F238E27FC236}">
                <a16:creationId xmlns:a16="http://schemas.microsoft.com/office/drawing/2014/main" id="{159CB09C-20D6-4E98-B90F-BDF87D963B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5AD78B-924F-4294-8809-135CCCE6CC67}" type="datetimeFigureOut">
              <a:rPr lang="nb-NO" smtClean="0"/>
              <a:t>04.12.2024</a:t>
            </a:fld>
            <a:endParaRPr lang="nb-NO"/>
          </a:p>
        </p:txBody>
      </p:sp>
      <p:sp>
        <p:nvSpPr>
          <p:cNvPr id="4" name="Plassholder for bunntekst 3">
            <a:extLst>
              <a:ext uri="{FF2B5EF4-FFF2-40B4-BE49-F238E27FC236}">
                <a16:creationId xmlns:a16="http://schemas.microsoft.com/office/drawing/2014/main" id="{06CB1BA3-312D-4209-8EA0-1B3A050A5B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a:extLst>
              <a:ext uri="{FF2B5EF4-FFF2-40B4-BE49-F238E27FC236}">
                <a16:creationId xmlns:a16="http://schemas.microsoft.com/office/drawing/2014/main" id="{41C6328D-6A92-426F-9F1D-E51EC222C2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4377C6-E647-4E98-8F65-2DC6962E8EDF}" type="slidenum">
              <a:rPr lang="nb-NO" smtClean="0"/>
              <a:t>‹#›</a:t>
            </a:fld>
            <a:endParaRPr lang="nb-NO"/>
          </a:p>
        </p:txBody>
      </p:sp>
    </p:spTree>
    <p:extLst>
      <p:ext uri="{BB962C8B-B14F-4D97-AF65-F5344CB8AC3E}">
        <p14:creationId xmlns:p14="http://schemas.microsoft.com/office/powerpoint/2010/main" val="27754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9ECF5D-FDAD-4CC8-A107-5E1ADB99CE30}" type="datetimeFigureOut">
              <a:rPr lang="nb-NO" smtClean="0"/>
              <a:t>04.12.2024</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14D706-3139-4292-A808-68BE28329655}" type="slidenum">
              <a:rPr lang="nb-NO" smtClean="0"/>
              <a:t>‹#›</a:t>
            </a:fld>
            <a:endParaRPr lang="nb-NO"/>
          </a:p>
        </p:txBody>
      </p:sp>
    </p:spTree>
    <p:extLst>
      <p:ext uri="{BB962C8B-B14F-4D97-AF65-F5344CB8AC3E}">
        <p14:creationId xmlns:p14="http://schemas.microsoft.com/office/powerpoint/2010/main" val="857854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indent="0">
              <a:buFont typeface="Wingdings" panose="05000000000000000000" pitchFamily="2" charset="2"/>
              <a:buNone/>
            </a:pPr>
            <a:r>
              <a:rPr lang="nb-NO">
                <a:sym typeface="Wingdings" panose="05000000000000000000" pitchFamily="2" charset="2"/>
              </a:rPr>
              <a:t>Tittel: Bedt om å snakke om Gaia-</a:t>
            </a:r>
            <a:r>
              <a:rPr lang="nb-NO" err="1">
                <a:sym typeface="Wingdings" panose="05000000000000000000" pitchFamily="2" charset="2"/>
              </a:rPr>
              <a:t>X</a:t>
            </a:r>
            <a:r>
              <a:rPr lang="nb-NO">
                <a:sym typeface="Wingdings" panose="05000000000000000000" pitchFamily="2" charset="2"/>
              </a:rPr>
              <a:t> og vil svare på det, men forsøker å løfte blikket litt – her er det mye som pågår i samme retning – EU-strategier…</a:t>
            </a:r>
          </a:p>
          <a:p>
            <a:pPr marL="0" indent="0">
              <a:buFont typeface="Wingdings" panose="05000000000000000000" pitchFamily="2" charset="2"/>
              <a:buNone/>
            </a:pPr>
            <a:r>
              <a:rPr lang="nb-NO">
                <a:sym typeface="Wingdings" panose="05000000000000000000" pitchFamily="2" charset="2"/>
              </a:rPr>
              <a:t>Infrastruktur vs. standarder, referansearkitekturer </a:t>
            </a:r>
            <a:r>
              <a:rPr lang="nb-NO" err="1">
                <a:sym typeface="Wingdings" panose="05000000000000000000" pitchFamily="2" charset="2"/>
              </a:rPr>
              <a:t>osv</a:t>
            </a:r>
            <a:r>
              <a:rPr lang="nb-NO">
                <a:sym typeface="Wingdings" panose="05000000000000000000" pitchFamily="2" charset="2"/>
              </a:rPr>
              <a:t>…</a:t>
            </a:r>
          </a:p>
          <a:p>
            <a:pPr marL="0" indent="0">
              <a:buFont typeface="Wingdings" panose="05000000000000000000" pitchFamily="2" charset="2"/>
              <a:buNone/>
            </a:pPr>
            <a:r>
              <a:rPr lang="nb-NO">
                <a:sym typeface="Wingdings" panose="05000000000000000000" pitchFamily="2" charset="2"/>
              </a:rPr>
              <a:t>Jeg,  Erik Hagen, …,</a:t>
            </a:r>
          </a:p>
          <a:p>
            <a:pPr marL="0" indent="0">
              <a:buFont typeface="Wingdings" panose="05000000000000000000" pitchFamily="2" charset="2"/>
              <a:buNone/>
            </a:pPr>
            <a:endParaRPr lang="nb-NO">
              <a:sym typeface="Wingdings" panose="05000000000000000000" pitchFamily="2" charset="2"/>
            </a:endParaRPr>
          </a:p>
        </p:txBody>
      </p:sp>
      <p:sp>
        <p:nvSpPr>
          <p:cNvPr id="4" name="Plassholder for lysbildenummer 3"/>
          <p:cNvSpPr>
            <a:spLocks noGrp="1"/>
          </p:cNvSpPr>
          <p:nvPr>
            <p:ph type="sldNum" sz="quarter" idx="5"/>
          </p:nvPr>
        </p:nvSpPr>
        <p:spPr/>
        <p:txBody>
          <a:bodyPr/>
          <a:lstStyle/>
          <a:p>
            <a:fld id="{FE14D706-3139-4292-A808-68BE28329655}" type="slidenum">
              <a:rPr lang="nb-NO" smtClean="0"/>
              <a:t>1</a:t>
            </a:fld>
            <a:endParaRPr lang="nb-NO"/>
          </a:p>
        </p:txBody>
      </p:sp>
    </p:spTree>
    <p:extLst>
      <p:ext uri="{BB962C8B-B14F-4D97-AF65-F5344CB8AC3E}">
        <p14:creationId xmlns:p14="http://schemas.microsoft.com/office/powerpoint/2010/main" val="2012615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228600" indent="-228600">
              <a:buAutoNum type="arabicPeriod"/>
            </a:pPr>
            <a:r>
              <a:rPr lang="nb-NO" noProof="0"/>
              <a:t>Opprette domener med ansvarlige for prosesser mellom dataprodusenter, tilbydere og konsumenter innenfor sitt domene og for utveksling med andre domener. Det finnes noen domener I dag, person, virksomhet og </a:t>
            </a:r>
            <a:r>
              <a:rPr lang="nb-NO" noProof="0" err="1"/>
              <a:t>eiendom,roller</a:t>
            </a:r>
            <a:r>
              <a:rPr lang="nb-NO" noProof="0"/>
              <a:t>,  ansvar  og samhandlingen innenfor domenet er ikke definert. Domenet må også ha prosesser for å prioritere og imøtekomme nye behov. Nye domener kan være: </a:t>
            </a:r>
          </a:p>
          <a:p>
            <a:pPr marL="685800" lvl="1" indent="-228600">
              <a:buAutoNum type="arabicPeriod"/>
            </a:pPr>
            <a:r>
              <a:rPr lang="nb-NO" noProof="0"/>
              <a:t>Geodata</a:t>
            </a:r>
          </a:p>
          <a:p>
            <a:pPr marL="685800" lvl="1" indent="-228600">
              <a:buAutoNum type="arabicPeriod"/>
            </a:pPr>
            <a:r>
              <a:rPr lang="nb-NO" noProof="0"/>
              <a:t>Helse</a:t>
            </a:r>
          </a:p>
          <a:p>
            <a:pPr marL="685800" lvl="1" indent="-228600">
              <a:buAutoNum type="arabicPeriod"/>
            </a:pPr>
            <a:r>
              <a:rPr lang="nb-NO" noProof="0"/>
              <a:t>Miljø</a:t>
            </a:r>
          </a:p>
          <a:p>
            <a:pPr marL="685800" lvl="1" indent="-228600">
              <a:buAutoNum type="arabicPeriod"/>
            </a:pPr>
            <a:r>
              <a:rPr lang="nb-NO" noProof="0"/>
              <a:t>Transport</a:t>
            </a:r>
          </a:p>
          <a:p>
            <a:pPr marL="228600" lvl="0" indent="-228600">
              <a:buAutoNum type="arabicPeriod"/>
            </a:pPr>
            <a:r>
              <a:rPr lang="nb-NO" noProof="0"/>
              <a:t>En felles overordnet datamodell som gir en logisk sammenheng mellom datagrunnlaget, og ikke minst: viser hvor det er overlapp eller mangler i felles nasjonale grunndata</a:t>
            </a:r>
          </a:p>
          <a:p>
            <a:pPr marL="228600" lvl="0" indent="-228600">
              <a:buAutoNum type="arabicPeriod"/>
            </a:pPr>
            <a:endParaRPr lang="nb-NO" noProof="0"/>
          </a:p>
          <a:p>
            <a:pPr marL="0" indent="0">
              <a:buFont typeface="Arial" panose="020B0604020202020204" pitchFamily="34" charset="0"/>
              <a:buNone/>
            </a:pPr>
            <a:r>
              <a:rPr lang="nb-NO" sz="1200" strike="noStrike" noProof="0"/>
              <a:t>3. For å eie og forvalte nasjonale grunndata, herunder datamodell og prosesser, og koordinere domene foreslår vi en chief data </a:t>
            </a:r>
            <a:r>
              <a:rPr lang="nb-NO" sz="1200" strike="noStrike" noProof="0" err="1"/>
              <a:t>officer</a:t>
            </a:r>
            <a:r>
              <a:rPr lang="nb-NO" sz="1200" strike="noStrike" noProof="0"/>
              <a:t> funksjon. Navnet er ikke viktig, det er bare en arbeidstittel.</a:t>
            </a:r>
          </a:p>
          <a:p>
            <a:pPr marL="0" indent="0">
              <a:buFont typeface="Arial" panose="020B0604020202020204" pitchFamily="34" charset="0"/>
              <a:buNone/>
            </a:pPr>
            <a:endParaRPr lang="nb-NO" sz="1200" strike="noStrike" noProof="0"/>
          </a:p>
          <a:p>
            <a:pPr marL="0" indent="0">
              <a:buFont typeface="Arial" panose="020B0604020202020204" pitchFamily="34" charset="0"/>
              <a:buNone/>
            </a:pPr>
            <a:r>
              <a:rPr lang="nb-NO" sz="1200" strike="noStrike" noProof="0"/>
              <a:t>4. Politisk styring er ikke så komplisert i teorien, sørge for politisk oppmerksomhet, og at ledere blir målt på data, og får midler som samsvarer med sitt ansvarsområde. Tungt i praksis</a:t>
            </a:r>
          </a:p>
          <a:p>
            <a:pPr marL="0" indent="0">
              <a:buFont typeface="+mj-lt"/>
              <a:buNone/>
            </a:pPr>
            <a:endParaRPr lang="nb-NO" noProof="0"/>
          </a:p>
          <a:p>
            <a:pPr marL="0" indent="0">
              <a:buFont typeface="+mj-lt"/>
              <a:buNone/>
            </a:pPr>
            <a:r>
              <a:rPr lang="nb-NO" noProof="0"/>
              <a:t>5. Vi trenger noen felles ensartede prosesser. Dette il gjøre livet til produsenter, tilbydere og konsumenter enklere: </a:t>
            </a:r>
            <a:r>
              <a:rPr lang="nb-NO" sz="1200" b="0" i="0" strike="noStrike">
                <a:solidFill>
                  <a:srgbClr val="000000"/>
                </a:solidFill>
                <a:effectLst/>
                <a:latin typeface="WordVisi_MSFontService"/>
              </a:rPr>
              <a:t>kan for eksempler: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strike="noStrike"/>
              <a:t>Innmelding av nye behov</a:t>
            </a:r>
            <a:endParaRPr lang="nb-NO" sz="1200" b="0" i="0" strike="noStrike">
              <a:solidFill>
                <a:srgbClr val="000000"/>
              </a:solidFill>
              <a:effectLst/>
              <a:latin typeface="WordVisi_MSFontService"/>
            </a:endParaRPr>
          </a:p>
          <a:p>
            <a:pPr marL="285750" indent="-285750">
              <a:buFont typeface="Arial" panose="020B0604020202020204" pitchFamily="34" charset="0"/>
              <a:buChar char="•"/>
            </a:pPr>
            <a:r>
              <a:rPr lang="nb-NO" sz="1200" b="0" i="0" strike="noStrike" err="1">
                <a:solidFill>
                  <a:srgbClr val="000000"/>
                </a:solidFill>
                <a:effectLst/>
                <a:latin typeface="WordVisi_MSFontService"/>
              </a:rPr>
              <a:t>on</a:t>
            </a:r>
            <a:r>
              <a:rPr lang="nb-NO" sz="1200" b="0" i="0" strike="noStrike">
                <a:solidFill>
                  <a:srgbClr val="000000"/>
                </a:solidFill>
                <a:effectLst/>
                <a:latin typeface="WordVisi_MSFontService"/>
              </a:rPr>
              <a:t> </a:t>
            </a:r>
            <a:r>
              <a:rPr lang="nb-NO" sz="1200" b="0" i="0" strike="noStrike" err="1">
                <a:solidFill>
                  <a:srgbClr val="000000"/>
                </a:solidFill>
                <a:effectLst/>
                <a:latin typeface="WordVisi_MSFontService"/>
              </a:rPr>
              <a:t>boarding</a:t>
            </a:r>
            <a:r>
              <a:rPr lang="nb-NO" sz="1200" b="0" i="0" strike="noStrike">
                <a:solidFill>
                  <a:srgbClr val="000000"/>
                </a:solidFill>
                <a:effectLst/>
                <a:latin typeface="WordVisi_MSFontService"/>
              </a:rPr>
              <a:t> er rimelig likt og enkelt</a:t>
            </a:r>
          </a:p>
          <a:p>
            <a:pPr marL="285750" indent="-285750">
              <a:buFont typeface="Arial" panose="020B0604020202020204" pitchFamily="34" charset="0"/>
              <a:buChar char="•"/>
            </a:pPr>
            <a:r>
              <a:rPr lang="nb-NO" sz="1200" strike="noStrike"/>
              <a:t>data er dokumentert på en likeartet måte</a:t>
            </a:r>
          </a:p>
          <a:p>
            <a:pPr marL="285750" indent="-285750">
              <a:buFont typeface="Arial" panose="020B0604020202020204" pitchFamily="34" charset="0"/>
              <a:buChar char="•"/>
            </a:pPr>
            <a:r>
              <a:rPr lang="nb-NO" sz="1200" strike="noStrike"/>
              <a:t>tilbydere benytter like mønstre</a:t>
            </a:r>
          </a:p>
          <a:p>
            <a:pPr marL="285750" indent="-285750">
              <a:buFont typeface="Arial" panose="020B0604020202020204" pitchFamily="34" charset="0"/>
              <a:buChar char="•"/>
            </a:pPr>
            <a:r>
              <a:rPr lang="nb-NO" sz="1200" strike="noStrike" err="1"/>
              <a:t>APIer</a:t>
            </a:r>
            <a:r>
              <a:rPr lang="nb-NO" sz="1200" strike="noStrike"/>
              <a:t> (er utformet på en gjenkjennelig måte)</a:t>
            </a:r>
          </a:p>
          <a:p>
            <a:pPr marL="285750" indent="-285750">
              <a:buFont typeface="Arial" panose="020B0604020202020204" pitchFamily="34" charset="0"/>
              <a:buChar char="•"/>
            </a:pPr>
            <a:r>
              <a:rPr lang="nb-NO" sz="1200" strike="noStrike"/>
              <a:t>feilhåndtering er rimelig likt</a:t>
            </a:r>
          </a:p>
          <a:p>
            <a:pPr marL="285750" indent="-285750">
              <a:buFont typeface="Arial" panose="020B0604020202020204" pitchFamily="34" charset="0"/>
              <a:buChar char="•"/>
            </a:pPr>
            <a:endParaRPr lang="nb-NO" sz="1200" strike="noStrike" noProof="0"/>
          </a:p>
          <a:p>
            <a:pPr marL="0" indent="0">
              <a:buFont typeface="Arial" panose="020B0604020202020204" pitchFamily="34" charset="0"/>
              <a:buNone/>
            </a:pPr>
            <a:endParaRPr lang="nb-NO" sz="1200" strike="noStrike" noProof="0"/>
          </a:p>
          <a:p>
            <a:pPr marL="0" indent="0">
              <a:buFont typeface="Arial" panose="020B0604020202020204" pitchFamily="34" charset="0"/>
              <a:buNone/>
            </a:pPr>
            <a:r>
              <a:rPr lang="nb-NO" sz="1200" strike="noStrike" noProof="0"/>
              <a:t>6. Vi ser også at det må gjøres noe på det juridiske området. Vi foreslår ikke en ny lov i første omgang, men heller praktisk lovarbeid, for eksempel legaldefinisjoner, normering av roller osv. Dette tiltaksområdet må sees i lys av pågående arbeid i lovutvalg for helhetlig regulering av data og EU.</a:t>
            </a:r>
          </a:p>
          <a:p>
            <a:pPr marL="0" indent="0">
              <a:buFont typeface="Arial" panose="020B0604020202020204" pitchFamily="34" charset="0"/>
              <a:buNone/>
            </a:pPr>
            <a:endParaRPr lang="nb-NO" sz="1200" strike="noStrike" noProof="0"/>
          </a:p>
          <a:p>
            <a:pPr marL="0" indent="0">
              <a:buFont typeface="Arial" panose="020B0604020202020204" pitchFamily="34" charset="0"/>
              <a:buNone/>
            </a:pPr>
            <a:r>
              <a:rPr lang="nb-NO" sz="1200" strike="noStrike" noProof="0"/>
              <a:t>7. Det siste tiltaksområdet handler om å sikre at konsumentbehov og brukerkonsekvenser er det førende når vi skal utvikle området videre. I praksis handler dette tiltaket om å kommunisere bedre</a:t>
            </a:r>
            <a:endParaRPr lang="en-GB"/>
          </a:p>
          <a:p>
            <a:pPr marL="0" indent="0">
              <a:buNone/>
            </a:pPr>
            <a:endParaRPr lang="en-GB"/>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0875D5A7-3C7E-42F9-83E8-2A839AE127AA}"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21</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127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More </a:t>
            </a:r>
            <a:r>
              <a:rPr lang="nb-NO" err="1"/>
              <a:t>about</a:t>
            </a:r>
            <a:r>
              <a:rPr lang="nb-NO"/>
              <a:t> </a:t>
            </a:r>
            <a:r>
              <a:rPr lang="nb-NO" err="1"/>
              <a:t>Digdir’s</a:t>
            </a:r>
            <a:r>
              <a:rPr lang="nb-NO"/>
              <a:t> </a:t>
            </a:r>
            <a:r>
              <a:rPr lang="nb-NO" err="1"/>
              <a:t>shared</a:t>
            </a:r>
            <a:r>
              <a:rPr lang="nb-NO"/>
              <a:t> </a:t>
            </a:r>
            <a:r>
              <a:rPr lang="nb-NO" err="1"/>
              <a:t>solutions</a:t>
            </a:r>
            <a:r>
              <a:rPr lang="nb-NO"/>
              <a:t> </a:t>
            </a:r>
            <a:r>
              <a:rPr lang="nb-NO" err="1"/>
              <a:t>on</a:t>
            </a:r>
            <a:r>
              <a:rPr lang="nb-NO"/>
              <a:t>: https://samarbeid.digdir.no/eformidling/felleslosningene/1309</a:t>
            </a:r>
          </a:p>
        </p:txBody>
      </p:sp>
      <p:sp>
        <p:nvSpPr>
          <p:cNvPr id="4" name="Plassholder for lysbildenummer 3"/>
          <p:cNvSpPr>
            <a:spLocks noGrp="1"/>
          </p:cNvSpPr>
          <p:nvPr>
            <p:ph type="sldNum" sz="quarter" idx="5"/>
          </p:nvPr>
        </p:nvSpPr>
        <p:spPr/>
        <p:txBody>
          <a:bodyPr/>
          <a:lstStyle/>
          <a:p>
            <a:fld id="{FE14D706-3139-4292-A808-68BE28329655}" type="slidenum">
              <a:rPr lang="nb-NO" smtClean="0"/>
              <a:t>30</a:t>
            </a:fld>
            <a:endParaRPr lang="nb-NO"/>
          </a:p>
        </p:txBody>
      </p:sp>
    </p:spTree>
    <p:extLst>
      <p:ext uri="{BB962C8B-B14F-4D97-AF65-F5344CB8AC3E}">
        <p14:creationId xmlns:p14="http://schemas.microsoft.com/office/powerpoint/2010/main" val="1096105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Styre forventningene</a:t>
            </a:r>
          </a:p>
        </p:txBody>
      </p:sp>
      <p:sp>
        <p:nvSpPr>
          <p:cNvPr id="4" name="Plassholder for lysbildenummer 3"/>
          <p:cNvSpPr>
            <a:spLocks noGrp="1"/>
          </p:cNvSpPr>
          <p:nvPr>
            <p:ph type="sldNum" sz="quarter" idx="5"/>
          </p:nvPr>
        </p:nvSpPr>
        <p:spPr/>
        <p:txBody>
          <a:bodyPr/>
          <a:lstStyle/>
          <a:p>
            <a:fld id="{FE14D706-3139-4292-A808-68BE28329655}" type="slidenum">
              <a:rPr lang="nb-NO" smtClean="0"/>
              <a:t>2</a:t>
            </a:fld>
            <a:endParaRPr lang="nb-NO"/>
          </a:p>
        </p:txBody>
      </p:sp>
    </p:spTree>
    <p:extLst>
      <p:ext uri="{BB962C8B-B14F-4D97-AF65-F5344CB8AC3E}">
        <p14:creationId xmlns:p14="http://schemas.microsoft.com/office/powerpoint/2010/main" val="3205923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ctr" latinLnBrk="0" hangingPunct="1">
              <a:lnSpc>
                <a:spcPct val="100000"/>
              </a:lnSpc>
              <a:spcBef>
                <a:spcPts val="0"/>
              </a:spcBef>
              <a:spcAft>
                <a:spcPts val="800"/>
              </a:spcAft>
              <a:buClrTx/>
              <a:buSzTx/>
              <a:buFont typeface="+mj-lt"/>
              <a:buAutoNum type="arabicPeriod"/>
              <a:tabLst/>
              <a:defRPr/>
            </a:pPr>
            <a:r>
              <a:rPr lang="en-US" sz="1800" b="0" i="1">
                <a:effectLst/>
                <a:latin typeface="Aptos" panose="020B0004020202020204" pitchFamily="34" charset="0"/>
              </a:rPr>
              <a:t>Governance (Monday eco system, governance structure, registries; before Wednesday at BRC))</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Data Management and Integration (Monday and Wednesday afternoon) </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Architecture &amp; Info flows (Monday high level, Wednesday detailed specific BRC level)</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Legal (</a:t>
            </a:r>
            <a:r>
              <a:rPr lang="en-US" sz="1800" b="0" i="1" err="1">
                <a:effectLst/>
                <a:latin typeface="Aptos" panose="020B0004020202020204" pitchFamily="34" charset="0"/>
              </a:rPr>
              <a:t>Datasharing</a:t>
            </a:r>
            <a:r>
              <a:rPr lang="en-US" sz="1800" b="0" i="1">
                <a:effectLst/>
                <a:latin typeface="Aptos" panose="020B0004020202020204" pitchFamily="34" charset="0"/>
              </a:rPr>
              <a:t> on high level to be covered on Monday, Thursday)</a:t>
            </a:r>
            <a:endParaRPr lang="en-US" sz="1800" b="0" i="1">
              <a:effectLst/>
              <a:latin typeface="Calibri" panose="020F0502020204030204" pitchFamily="34" charset="0"/>
            </a:endParaRPr>
          </a:p>
          <a:p>
            <a:endParaRPr lang="nb-NO"/>
          </a:p>
        </p:txBody>
      </p:sp>
      <p:sp>
        <p:nvSpPr>
          <p:cNvPr id="4" name="Plassholder for lysbildenummer 3"/>
          <p:cNvSpPr>
            <a:spLocks noGrp="1"/>
          </p:cNvSpPr>
          <p:nvPr>
            <p:ph type="sldNum" sz="quarter" idx="5"/>
          </p:nvPr>
        </p:nvSpPr>
        <p:spPr/>
        <p:txBody>
          <a:bodyPr/>
          <a:lstStyle/>
          <a:p>
            <a:fld id="{FE14D706-3139-4292-A808-68BE28329655}" type="slidenum">
              <a:rPr lang="nb-NO" smtClean="0"/>
              <a:t>3</a:t>
            </a:fld>
            <a:endParaRPr lang="nb-NO"/>
          </a:p>
        </p:txBody>
      </p:sp>
    </p:spTree>
    <p:extLst>
      <p:ext uri="{BB962C8B-B14F-4D97-AF65-F5344CB8AC3E}">
        <p14:creationId xmlns:p14="http://schemas.microsoft.com/office/powerpoint/2010/main" val="3042650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568D9-00CA-18EC-D075-5EE88B137951}"/>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F1FBA13C-53B5-D766-C8E7-1902B53957FA}"/>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367DB1CC-803C-4015-67D1-23A201DEFD81}"/>
              </a:ext>
            </a:extLst>
          </p:cNvPr>
          <p:cNvSpPr>
            <a:spLocks noGrp="1"/>
          </p:cNvSpPr>
          <p:nvPr>
            <p:ph type="body" idx="1"/>
          </p:nvPr>
        </p:nvSpPr>
        <p:spPr/>
        <p:txBody>
          <a:bodyPr/>
          <a:lstStyle/>
          <a:p>
            <a:pPr marL="0" marR="0" lvl="0" indent="0" algn="l" defTabSz="914400" rtl="0" eaLnBrk="1" fontAlgn="ctr" latinLnBrk="0" hangingPunct="1">
              <a:lnSpc>
                <a:spcPct val="100000"/>
              </a:lnSpc>
              <a:spcBef>
                <a:spcPts val="0"/>
              </a:spcBef>
              <a:spcAft>
                <a:spcPts val="800"/>
              </a:spcAft>
              <a:buClrTx/>
              <a:buSzTx/>
              <a:buFont typeface="+mj-lt"/>
              <a:buAutoNum type="arabicPeriod"/>
              <a:tabLst/>
              <a:defRPr/>
            </a:pPr>
            <a:r>
              <a:rPr lang="en-US" sz="1800" b="0" i="1">
                <a:effectLst/>
                <a:latin typeface="Aptos" panose="020B0004020202020204" pitchFamily="34" charset="0"/>
              </a:rPr>
              <a:t>Governance (Monday eco system, governance structure, registries; before Wednesday at BRC))</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Data Management and Integration (Monday and Wednesday afternoon) </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Architecture &amp; Info flows (Monday high level, Wednesday detailed specific BRC level)</a:t>
            </a:r>
            <a:endParaRPr lang="en-US" sz="1800" b="0" i="1">
              <a:effectLst/>
              <a:latin typeface="Calibri" panose="020F0502020204030204" pitchFamily="34" charset="0"/>
            </a:endParaRPr>
          </a:p>
          <a:p>
            <a:pPr rtl="0" fontAlgn="ctr">
              <a:spcBef>
                <a:spcPts val="0"/>
              </a:spcBef>
              <a:spcAft>
                <a:spcPts val="800"/>
              </a:spcAft>
              <a:buFont typeface="+mj-lt"/>
              <a:buAutoNum type="arabicPeriod"/>
            </a:pPr>
            <a:r>
              <a:rPr lang="en-US" sz="1800" b="0" i="1">
                <a:effectLst/>
                <a:latin typeface="Aptos" panose="020B0004020202020204" pitchFamily="34" charset="0"/>
              </a:rPr>
              <a:t>Legal (</a:t>
            </a:r>
            <a:r>
              <a:rPr lang="en-US" sz="1800" b="0" i="1" err="1">
                <a:effectLst/>
                <a:latin typeface="Aptos" panose="020B0004020202020204" pitchFamily="34" charset="0"/>
              </a:rPr>
              <a:t>Datasharing</a:t>
            </a:r>
            <a:r>
              <a:rPr lang="en-US" sz="1800" b="0" i="1">
                <a:effectLst/>
                <a:latin typeface="Aptos" panose="020B0004020202020204" pitchFamily="34" charset="0"/>
              </a:rPr>
              <a:t> on high level to be covered on Monday, Thursday)</a:t>
            </a:r>
            <a:endParaRPr lang="en-US" sz="1800" b="0" i="1">
              <a:effectLst/>
              <a:latin typeface="Calibri" panose="020F0502020204030204" pitchFamily="34" charset="0"/>
            </a:endParaRPr>
          </a:p>
          <a:p>
            <a:endParaRPr lang="nb-NO"/>
          </a:p>
        </p:txBody>
      </p:sp>
      <p:sp>
        <p:nvSpPr>
          <p:cNvPr id="4" name="Plassholder for lysbildenummer 3">
            <a:extLst>
              <a:ext uri="{FF2B5EF4-FFF2-40B4-BE49-F238E27FC236}">
                <a16:creationId xmlns:a16="http://schemas.microsoft.com/office/drawing/2014/main" id="{67BF6AEE-D562-0935-B0D8-08ED08B5062A}"/>
              </a:ext>
            </a:extLst>
          </p:cNvPr>
          <p:cNvSpPr>
            <a:spLocks noGrp="1"/>
          </p:cNvSpPr>
          <p:nvPr>
            <p:ph type="sldNum" sz="quarter" idx="5"/>
          </p:nvPr>
        </p:nvSpPr>
        <p:spPr/>
        <p:txBody>
          <a:bodyPr/>
          <a:lstStyle/>
          <a:p>
            <a:fld id="{FE14D706-3139-4292-A808-68BE28329655}" type="slidenum">
              <a:rPr lang="nb-NO" smtClean="0"/>
              <a:t>4</a:t>
            </a:fld>
            <a:endParaRPr lang="nb-NO"/>
          </a:p>
        </p:txBody>
      </p:sp>
    </p:spTree>
    <p:extLst>
      <p:ext uri="{BB962C8B-B14F-4D97-AF65-F5344CB8AC3E}">
        <p14:creationId xmlns:p14="http://schemas.microsoft.com/office/powerpoint/2010/main" val="1835200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Styre forventningene til mandagens gjennomgang</a:t>
            </a:r>
          </a:p>
        </p:txBody>
      </p:sp>
      <p:sp>
        <p:nvSpPr>
          <p:cNvPr id="4" name="Plassholder for lysbildenummer 3"/>
          <p:cNvSpPr>
            <a:spLocks noGrp="1"/>
          </p:cNvSpPr>
          <p:nvPr>
            <p:ph type="sldNum" sz="quarter" idx="5"/>
          </p:nvPr>
        </p:nvSpPr>
        <p:spPr/>
        <p:txBody>
          <a:bodyPr/>
          <a:lstStyle/>
          <a:p>
            <a:fld id="{FE14D706-3139-4292-A808-68BE28329655}" type="slidenum">
              <a:rPr lang="nb-NO" smtClean="0"/>
              <a:t>5</a:t>
            </a:fld>
            <a:endParaRPr lang="nb-NO"/>
          </a:p>
        </p:txBody>
      </p:sp>
    </p:spTree>
    <p:extLst>
      <p:ext uri="{BB962C8B-B14F-4D97-AF65-F5344CB8AC3E}">
        <p14:creationId xmlns:p14="http://schemas.microsoft.com/office/powerpoint/2010/main" val="227983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27C4C-62E4-425B-B75B-7F8D242C669D}"/>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133DEF44-BBAF-9B27-7FBB-8836FA3974D5}"/>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06F79ED1-C708-6291-0F0D-06D03E1D4C70}"/>
              </a:ext>
            </a:extLst>
          </p:cNvPr>
          <p:cNvSpPr>
            <a:spLocks noGrp="1"/>
          </p:cNvSpPr>
          <p:nvPr>
            <p:ph type="body" idx="1"/>
          </p:nvPr>
        </p:nvSpPr>
        <p:spPr/>
        <p:txBody>
          <a:bodyPr/>
          <a:lstStyle/>
          <a:p>
            <a:endParaRPr lang="nb-NO"/>
          </a:p>
        </p:txBody>
      </p:sp>
      <p:sp>
        <p:nvSpPr>
          <p:cNvPr id="4" name="Plassholder for lysbildenummer 3">
            <a:extLst>
              <a:ext uri="{FF2B5EF4-FFF2-40B4-BE49-F238E27FC236}">
                <a16:creationId xmlns:a16="http://schemas.microsoft.com/office/drawing/2014/main" id="{3D2531EF-D249-A1D7-9BF9-E98F8C84FBF9}"/>
              </a:ext>
            </a:extLst>
          </p:cNvPr>
          <p:cNvSpPr>
            <a:spLocks noGrp="1"/>
          </p:cNvSpPr>
          <p:nvPr>
            <p:ph type="sldNum" sz="quarter" idx="5"/>
          </p:nvPr>
        </p:nvSpPr>
        <p:spPr/>
        <p:txBody>
          <a:bodyPr/>
          <a:lstStyle/>
          <a:p>
            <a:fld id="{FE14D706-3139-4292-A808-68BE28329655}" type="slidenum">
              <a:rPr lang="nb-NO" smtClean="0"/>
              <a:t>7</a:t>
            </a:fld>
            <a:endParaRPr lang="nb-NO"/>
          </a:p>
        </p:txBody>
      </p:sp>
    </p:spTree>
    <p:extLst>
      <p:ext uri="{BB962C8B-B14F-4D97-AF65-F5344CB8AC3E}">
        <p14:creationId xmlns:p14="http://schemas.microsoft.com/office/powerpoint/2010/main" val="2281681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a:solidFill>
                  <a:srgbClr val="000000"/>
                </a:solidFill>
                <a:effectLst/>
                <a:latin typeface="Calibri" panose="020F0502020204030204" pitchFamily="34" charset="0"/>
              </a:rPr>
              <a:t>De utfordringene vi ser peker tilbake til fravær av overordnet styring, roller og ansvar.</a:t>
            </a:r>
          </a:p>
          <a:p>
            <a:endParaRPr lang="nb-NO" sz="1200" b="1" i="0">
              <a:solidFill>
                <a:srgbClr val="000000"/>
              </a:solidFill>
              <a:effectLst/>
              <a:latin typeface="Calibri" panose="020F0502020204030204" pitchFamily="34" charset="0"/>
            </a:endParaRPr>
          </a:p>
          <a:p>
            <a:r>
              <a:rPr lang="nb-NO" sz="1200" b="1" i="0">
                <a:solidFill>
                  <a:srgbClr val="000000"/>
                </a:solidFill>
                <a:effectLst/>
                <a:latin typeface="Calibri" panose="020F0502020204030204" pitchFamily="34" charset="0"/>
              </a:rPr>
              <a:t>Ingen helhetlig tilnærming til opplysningene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Calibri" panose="020F0502020204030204" pitchFamily="34" charset="0"/>
              </a:rPr>
              <a:t>Konteksten er endret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Calibri" panose="020F0502020204030204" pitchFamily="34" charset="0"/>
              </a:rPr>
              <a:t>Felleskildene eksisterer i et samspill med andre datakilder som fungerer som satellitter med ytterligere informasjon som er nødvendig for konsumentene.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WordVisi_MSFontService"/>
              </a:rPr>
              <a:t>Opplysningene er ikke tilgjengelige på en samordnet måte for konsumentene, selv om konsumentene ikke er opptatt av hvor opplysningene er lagret eller hvem som har ansvar for dem – de behøver bare å få et komplett sett med opplysninger på en enklest mulig måte. </a:t>
            </a:r>
            <a:endParaRPr lang="nb-NO" sz="1200"/>
          </a:p>
          <a:p>
            <a:pPr marL="0" indent="0">
              <a:buFont typeface="Arial" panose="020B0604020202020204" pitchFamily="34" charset="0"/>
              <a:buNone/>
            </a:pPr>
            <a:endParaRPr lang="nb-NO" sz="1200" b="1"/>
          </a:p>
          <a:p>
            <a:pPr marL="0" indent="0">
              <a:buFont typeface="Arial" panose="020B0604020202020204" pitchFamily="34" charset="0"/>
              <a:buNone/>
            </a:pPr>
            <a:r>
              <a:rPr lang="nb-NO" sz="1200" b="1"/>
              <a:t>Vanskelig å være konsument</a:t>
            </a:r>
          </a:p>
          <a:p>
            <a:pPr marL="285750" indent="-285750">
              <a:buFont typeface="Arial" panose="020B0604020202020204" pitchFamily="34" charset="0"/>
              <a:buChar char="•"/>
            </a:pPr>
            <a:r>
              <a:rPr lang="nb-NO" sz="1200" b="0" i="0">
                <a:solidFill>
                  <a:srgbClr val="000000"/>
                </a:solidFill>
                <a:effectLst/>
                <a:latin typeface="Calibri" panose="020F0502020204030204" pitchFamily="34" charset="0"/>
              </a:rPr>
              <a:t>Konsumentene må forholde seg til mange ulike tilbydere og datakilder for å hente opplysningene de behøver. </a:t>
            </a:r>
          </a:p>
          <a:p>
            <a:pPr marL="285750" indent="-285750">
              <a:buFont typeface="Arial" panose="020B0604020202020204" pitchFamily="34" charset="0"/>
              <a:buChar char="•"/>
            </a:pPr>
            <a:r>
              <a:rPr lang="nb-NO" sz="1200" b="0" i="0">
                <a:solidFill>
                  <a:srgbClr val="000000"/>
                </a:solidFill>
                <a:effectLst/>
                <a:latin typeface="Calibri" panose="020F0502020204030204" pitchFamily="34" charset="0"/>
              </a:rPr>
              <a:t>Tilbyderne har ulike rutiner og løsninger for deling og forvaltning, vurderinger.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Calibri" panose="020F0502020204030204" pitchFamily="34" charset="0"/>
              </a:rPr>
              <a:t>Det gir konsekvenser for blant annet tilganger, varslinger, feilhåndtering og teknisk oppsett. Jo flere datakilder konsumentene benytter seg av, jo mer komplekst blir dette bildet.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Calibri" panose="020F0502020204030204" pitchFamily="34" charset="0"/>
              </a:rPr>
              <a:t>Ingen steder å rette nye behov. Hvor henvender du deg om du trenger data for eksempel til analyse?</a:t>
            </a:r>
          </a:p>
          <a:p>
            <a:pPr marL="285750" indent="-285750">
              <a:buFont typeface="Arial" panose="020B0604020202020204" pitchFamily="34" charset="0"/>
              <a:buChar char="•"/>
            </a:pPr>
            <a:r>
              <a:rPr lang="nb-NO" sz="1200" b="0" i="0">
                <a:solidFill>
                  <a:srgbClr val="000000"/>
                </a:solidFill>
                <a:effectLst/>
                <a:latin typeface="Calibri" panose="020F0502020204030204" pitchFamily="34" charset="0"/>
              </a:rPr>
              <a:t>Dagens situasjon er en stor belastning for konsumentene, både i påkoblingsfasen og i forvaltningen. </a:t>
            </a:r>
            <a:r>
              <a:rPr lang="nb-NO" sz="1200" b="0" i="0" strike="noStrike">
                <a:solidFill>
                  <a:srgbClr val="000000"/>
                </a:solidFill>
                <a:effectLst/>
                <a:latin typeface="Calibri" panose="020F0502020204030204" pitchFamily="34" charset="0"/>
              </a:rPr>
              <a:t>Samlet medfører dette at det i praksis kan være mest fornuftig for konsumentene å begrense innhentingen av opplysninger fra andre til et minimum. </a:t>
            </a:r>
          </a:p>
          <a:p>
            <a:pPr marL="0" indent="0">
              <a:buFont typeface="Arial" panose="020B0604020202020204" pitchFamily="34" charset="0"/>
              <a:buNone/>
            </a:pPr>
            <a:endParaRPr lang="nb-NO" sz="1200" b="0" i="0">
              <a:solidFill>
                <a:srgbClr val="000000"/>
              </a:solidFill>
              <a:effectLst/>
              <a:latin typeface="Calibri" panose="020F0502020204030204" pitchFamily="34" charset="0"/>
            </a:endParaRPr>
          </a:p>
          <a:p>
            <a:pPr marL="0" indent="0">
              <a:buFont typeface="Arial" panose="020B0604020202020204" pitchFamily="34" charset="0"/>
              <a:buNone/>
            </a:pPr>
            <a:r>
              <a:rPr lang="nb-NO" sz="1200" b="1" i="0">
                <a:solidFill>
                  <a:srgbClr val="000000"/>
                </a:solidFill>
                <a:effectLst/>
                <a:latin typeface="Calibri" panose="020F0502020204030204" pitchFamily="34" charset="0"/>
              </a:rPr>
              <a:t>Det er ikke så lett å være tilbyder heller! I samtalene har vi fått mange eksempler</a:t>
            </a:r>
            <a:endParaRPr lang="nb-NO" sz="1200" b="0" i="0">
              <a:solidFill>
                <a:srgbClr val="000000"/>
              </a:solidFill>
              <a:effectLst/>
              <a:latin typeface="Calibri" panose="020F0502020204030204" pitchFamily="34" charset="0"/>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nb-NO" sz="1200"/>
              <a:t>Manglende rammer til videreutvikling fordi datadeling kommer i konkurranse med interne utvikling/behov</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nb-NO" sz="1200" b="0" i="0">
                <a:solidFill>
                  <a:srgbClr val="000000"/>
                </a:solidFill>
                <a:effectLst/>
                <a:latin typeface="Calibri" panose="020F0502020204030204" pitchFamily="34" charset="0"/>
              </a:rPr>
              <a:t>Det er en undervurdert kompleksitet knyttet til å ivareta behovene hos konsumentene av egne tjenester </a:t>
            </a:r>
            <a:endParaRPr lang="nb-NO" sz="1200" b="1" i="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nb-NO" sz="1200" b="0" i="0" strike="noStrike">
                <a:solidFill>
                  <a:srgbClr val="000000"/>
                </a:solidFill>
                <a:effectLst/>
                <a:latin typeface="Calibri" panose="020F0502020204030204" pitchFamily="34" charset="0"/>
              </a:rPr>
              <a:t>Det er krevende å ha en løpende forpliktelse om deling av data med andre. </a:t>
            </a:r>
          </a:p>
          <a:p>
            <a:pPr marL="285750" indent="-285750" algn="l" rtl="0" fontAlgn="base">
              <a:buFont typeface="Arial" panose="020B0604020202020204" pitchFamily="34" charset="0"/>
              <a:buChar char="•"/>
            </a:pPr>
            <a:r>
              <a:rPr lang="nb-NO" sz="1200" b="0" i="0" u="none" strike="noStrike">
                <a:solidFill>
                  <a:srgbClr val="D13438"/>
                </a:solidFill>
                <a:effectLst/>
                <a:latin typeface="Calibri" panose="020F0502020204030204" pitchFamily="34" charset="0"/>
              </a:rPr>
              <a:t>Dette kan være forventninger knyttet til datainnhold, struktur, kvalitet </a:t>
            </a:r>
            <a:r>
              <a:rPr lang="nb-NO" sz="1200" b="0" i="0" u="none" strike="noStrike" err="1">
                <a:solidFill>
                  <a:srgbClr val="D13438"/>
                </a:solidFill>
                <a:effectLst/>
                <a:latin typeface="Calibri" panose="020F0502020204030204" pitchFamily="34" charset="0"/>
              </a:rPr>
              <a:t>osv</a:t>
            </a:r>
            <a:r>
              <a:rPr lang="nb-NO" sz="1200" b="0" i="0" u="none" strike="noStrike">
                <a:solidFill>
                  <a:srgbClr val="D13438"/>
                </a:solidFill>
                <a:effectLst/>
                <a:latin typeface="Calibri" panose="020F0502020204030204" pitchFamily="34" charset="0"/>
              </a:rPr>
              <a:t>, eller forventninger knyttet til leveranser og ytelser, som oppetid, responstid osv. </a:t>
            </a:r>
          </a:p>
          <a:p>
            <a:pPr marL="285750" indent="-285750" algn="l" rtl="0" fontAlgn="base">
              <a:buFont typeface="Arial" panose="020B0604020202020204" pitchFamily="34" charset="0"/>
              <a:buChar char="•"/>
            </a:pPr>
            <a:r>
              <a:rPr lang="nb-NO" sz="1200" b="0" i="0" strike="noStrike">
                <a:solidFill>
                  <a:srgbClr val="000000"/>
                </a:solidFill>
                <a:effectLst/>
                <a:latin typeface="Calibri" panose="020F0502020204030204" pitchFamily="34" charset="0"/>
              </a:rPr>
              <a:t>Det skapes også en direkte kobling mellom egne interne prosesser opp mot eksterne verdikjeder og økosystem, hvor andre virksomheter er avhengige av tilgang til dine data til enhver tid. </a:t>
            </a:r>
          </a:p>
          <a:p>
            <a:pPr marL="285750" indent="-285750" algn="l" rtl="0" fontAlgn="base">
              <a:buFont typeface="Arial" panose="020B0604020202020204" pitchFamily="34" charset="0"/>
              <a:buChar char="•"/>
            </a:pPr>
            <a:r>
              <a:rPr lang="nb-NO" sz="1200" b="0" i="0" strike="noStrike">
                <a:solidFill>
                  <a:srgbClr val="000000"/>
                </a:solidFill>
                <a:effectLst/>
                <a:latin typeface="Calibri" panose="020F0502020204030204" pitchFamily="34" charset="0"/>
              </a:rPr>
              <a:t>Det er en selvfølge at tilbyderne har god oversikt over og beskrivelse av egne data («orden i eget hus»), men i tillegg forventes det at man har oversikt over hvilke data man deler som andre er avhengige av. </a:t>
            </a:r>
          </a:p>
          <a:p>
            <a:pPr marL="285750" indent="-285750" algn="l" rtl="0" fontAlgn="base">
              <a:buFont typeface="Arial" panose="020B0604020202020204" pitchFamily="34" charset="0"/>
              <a:buChar char="•"/>
            </a:pPr>
            <a:r>
              <a:rPr lang="nb-NO" sz="1200" b="0" i="0" strike="noStrike">
                <a:solidFill>
                  <a:srgbClr val="000000"/>
                </a:solidFill>
                <a:effectLst/>
                <a:latin typeface="Calibri" panose="020F0502020204030204" pitchFamily="34" charset="0"/>
              </a:rPr>
              <a:t>Det er en undervurdert kompleksitet knyttet til å ivareta behovene hos konsumentene av egne tjenester </a:t>
            </a:r>
          </a:p>
          <a:p>
            <a:pPr marL="285750" indent="-285750" algn="l" rtl="0" fontAlgn="base">
              <a:buFont typeface="Arial" panose="020B0604020202020204" pitchFamily="34" charset="0"/>
              <a:buChar char="•"/>
            </a:pPr>
            <a:r>
              <a:rPr lang="nb-NO" sz="1200" b="0" i="0" strike="noStrike">
                <a:solidFill>
                  <a:srgbClr val="000000"/>
                </a:solidFill>
                <a:effectLst/>
                <a:latin typeface="Calibri" panose="020F0502020204030204" pitchFamily="34" charset="0"/>
              </a:rPr>
              <a:t>Det blir nødvendig å bygge kompetanse og kapasitet på å følge opp deling etter som den blir driftskritisk for andre virksomheter. Feil som ikke har stor betydning for egen virksomhet kan få store og umiddelbare konsekvenser for andre virksomheter og deres brukere. Endringshåndtering blir mer krevende, og tilbydere har problemer   med å sanere gamle løsninger som konsumentene har gjort seg avhengige av.</a:t>
            </a:r>
            <a:endParaRPr lang="nb-NO" sz="1200" b="0" i="0" strike="noStrike">
              <a:solidFill>
                <a:srgbClr val="000000"/>
              </a:solidFill>
              <a:effectLst/>
              <a:latin typeface="Segoe UI" panose="020B0502040204020203" pitchFamily="34" charset="0"/>
            </a:endParaRPr>
          </a:p>
          <a:p>
            <a:pPr marL="0" indent="0">
              <a:buFont typeface="Arial" panose="020B0604020202020204" pitchFamily="34" charset="0"/>
              <a:buNone/>
            </a:pPr>
            <a:endParaRPr lang="nb-NO" sz="1200" b="1"/>
          </a:p>
          <a:p>
            <a:r>
              <a:rPr lang="nb-NO" sz="1200" b="1"/>
              <a:t>Datakvalitet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a:t>Det går med masse ressurser på å kompensere for manglende datakvalitet.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a:t>Kan føre til at videre automatisering blir krevevende, og at det sammenhengende tjenester blir unødvendig komplisert, eller ikke mulig i det hele tatt, og vi mangler et godt grunnlag for fremtidige dataanalyser</a:t>
            </a:r>
            <a:endParaRPr lang="nb-NO" sz="1200"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a:t>I verste fall kan feil i data få store konsekvenser når vi bruker dem til beslutningene og avgjørelsene vi tar. </a:t>
            </a:r>
            <a:r>
              <a:rPr lang="nb-NO" sz="1200" b="0" strike="noStrike"/>
              <a:t>Tenk for eksempel på hvordan feil i data kan forplante seg og for når disse dataene brukes inn i saksbehandling, som er automatisert og som gjentas gang på gang med feil i dataene, eller når geodata blir brukt som grunnlag i en krisesituasjon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nb-NO" sz="1200" b="0" strike="noStrike"/>
          </a:p>
          <a:p>
            <a:pPr marL="171450" indent="-171450">
              <a:buFont typeface="Arial" panose="020B0604020202020204" pitchFamily="34" charset="0"/>
              <a:buChar char="•"/>
            </a:pPr>
            <a:r>
              <a:rPr lang="nb-NO" sz="1200" b="0" strike="noStrike"/>
              <a:t>Det mangler reel ansvarsplassering og oppdateringssløyfer/mekanismer for data. </a:t>
            </a:r>
          </a:p>
          <a:p>
            <a:pPr marL="171450" indent="-171450">
              <a:buFont typeface="Arial" panose="020B0604020202020204" pitchFamily="34" charset="0"/>
              <a:buChar char="•"/>
            </a:pPr>
            <a:r>
              <a:rPr lang="nb-NO" sz="1200" b="0" strike="noStrike"/>
              <a:t>Ofte blir datakvaliteten hevet flere ganger, uten at det kommer tilbake til kilden.</a:t>
            </a:r>
          </a:p>
          <a:p>
            <a:pPr marL="171450" indent="-171450">
              <a:buFont typeface="Arial" panose="020B0604020202020204" pitchFamily="34" charset="0"/>
              <a:buChar char="•"/>
            </a:pPr>
            <a:r>
              <a:rPr lang="nb-NO" sz="1200" b="0" strike="noStrike"/>
              <a:t>Det fører til lav tillit til andres data, usikkerhet om hvilke data som er autoritative og vedlikeholdt. </a:t>
            </a:r>
          </a:p>
          <a:p>
            <a:pPr marL="171450" indent="-171450">
              <a:buFont typeface="Arial" panose="020B0604020202020204" pitchFamily="34" charset="0"/>
              <a:buChar char="•"/>
            </a:pPr>
            <a:endParaRPr lang="nb-NO" sz="1200" b="0"/>
          </a:p>
          <a:p>
            <a:pPr marL="0" indent="0">
              <a:buFont typeface="Arial" panose="020B0604020202020204" pitchFamily="34" charset="0"/>
              <a:buNone/>
            </a:pPr>
            <a:r>
              <a:rPr lang="nb-NO" sz="1200" b="1" err="1"/>
              <a:t>Skalerbarhet</a:t>
            </a:r>
            <a:r>
              <a:rPr lang="nb-NO" sz="1200" b="1"/>
              <a:t> og kritikalitet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nb-NO" sz="1200">
                <a:effectLst/>
                <a:latin typeface="Calibri" panose="020F0502020204030204" pitchFamily="34" charset="0"/>
                <a:ea typeface="Calibri" panose="020F0502020204030204" pitchFamily="34" charset="0"/>
                <a:cs typeface="Arial" panose="020B0604020202020204" pitchFamily="34" charset="0"/>
              </a:rPr>
              <a:t>Dagens tilnærming skalerer ikke forretningsmessig. Vi bygger stadig flere tjenester og funksjoner som baserer seg på bruk av opplysninger fra andre, og det begynner å haste.</a:t>
            </a:r>
          </a:p>
          <a:p>
            <a:pPr marL="285750" indent="-285750">
              <a:lnSpc>
                <a:spcPct val="107000"/>
              </a:lnSpc>
              <a:spcAft>
                <a:spcPts val="800"/>
              </a:spcAft>
              <a:buFont typeface="Arial" panose="020B0604020202020204" pitchFamily="34" charset="0"/>
              <a:buChar char="•"/>
            </a:pPr>
            <a:r>
              <a:rPr lang="nb-NO" sz="1200" strike="noStrike">
                <a:effectLst/>
                <a:latin typeface="Calibri" panose="020F0502020204030204" pitchFamily="34" charset="0"/>
                <a:ea typeface="Calibri" panose="020F0502020204030204" pitchFamily="34" charset="0"/>
                <a:cs typeface="Arial" panose="020B0604020202020204" pitchFamily="34" charset="0"/>
              </a:rPr>
              <a:t>De nye kravene fra EU forventes å innebære krav til oppstramming og etablering av nye roller og strukturer, på samme måte som når GDPR ble innført. </a:t>
            </a:r>
          </a:p>
          <a:p>
            <a:pPr marL="0" indent="0">
              <a:lnSpc>
                <a:spcPct val="107000"/>
              </a:lnSpc>
              <a:spcAft>
                <a:spcPts val="800"/>
              </a:spcAft>
              <a:buFont typeface="Arial" panose="020B0604020202020204" pitchFamily="34" charset="0"/>
              <a:buNone/>
            </a:pPr>
            <a:endParaRPr lang="nb-NO"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nb-NO" sz="1200" b="1" i="0" u="none" strike="noStrike" kern="1200" cap="none" spc="0" normalizeH="0" baseline="0" noProof="0">
                <a:ln>
                  <a:noFill/>
                </a:ln>
                <a:solidFill>
                  <a:prstClr val="white"/>
                </a:solidFill>
                <a:effectLst/>
                <a:uLnTx/>
                <a:uFillTx/>
                <a:latin typeface="Calibri" panose="020F0502020204030204"/>
                <a:ea typeface="+mn-ea"/>
                <a:cs typeface="+mn-cs"/>
              </a:rPr>
              <a:t>Fravær av overordnet styring, roller og ansvar</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nb-NO" sz="1200" b="0" i="0" u="none" strike="noStrike" kern="1200" cap="none" spc="0" normalizeH="0" baseline="0" noProof="0">
                <a:ln>
                  <a:noFill/>
                </a:ln>
                <a:solidFill>
                  <a:prstClr val="white"/>
                </a:solidFill>
                <a:effectLst/>
                <a:uLnTx/>
                <a:uFillTx/>
                <a:latin typeface="Calibri" panose="020F0502020204030204"/>
                <a:ea typeface="+mn-ea"/>
                <a:cs typeface="+mn-cs"/>
              </a:rPr>
              <a:t>Vi ser at mange av utfordringene  peker tilbake til manglende overordnet styring, roller og ansvar</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kumimoji="0" lang="nb-NO" sz="1200" b="0"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kumimoji="0" lang="nb-NO" sz="1200" b="0" i="0" u="none" strike="noStrike" kern="1200" cap="none" spc="0" normalizeH="0" baseline="0" noProof="0">
              <a:ln>
                <a:noFill/>
              </a:ln>
              <a:solidFill>
                <a:prstClr val="white"/>
              </a:solidFill>
              <a:effectLst/>
              <a:uLnTx/>
              <a:uFillTx/>
              <a:latin typeface="Calibri" panose="020F0502020204030204"/>
              <a:ea typeface="+mn-ea"/>
              <a:cs typeface="+mn-cs"/>
            </a:endParaRPr>
          </a:p>
          <a:p>
            <a:pPr marL="0" indent="0">
              <a:lnSpc>
                <a:spcPct val="107000"/>
              </a:lnSpc>
              <a:spcAft>
                <a:spcPts val="800"/>
              </a:spcAft>
              <a:buFont typeface="Arial" panose="020B0604020202020204" pitchFamily="34" charset="0"/>
              <a:buNone/>
            </a:pPr>
            <a:endParaRPr lang="nb-NO" sz="120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Font typeface="Arial" panose="020B0604020202020204" pitchFamily="34" charset="0"/>
              <a:buNone/>
            </a:pPr>
            <a:endParaRPr lang="nb-NO" sz="1200">
              <a:effectLst/>
              <a:latin typeface="Calibri" panose="020F0502020204030204" pitchFamily="34" charset="0"/>
              <a:ea typeface="Calibri" panose="020F0502020204030204" pitchFamily="34" charset="0"/>
              <a:cs typeface="Arial" panose="020B0604020202020204" pitchFamily="34" charset="0"/>
            </a:endParaRPr>
          </a:p>
          <a:p>
            <a:pPr marL="0" indent="0">
              <a:buFont typeface="Arial" panose="020B0604020202020204" pitchFamily="34" charset="0"/>
              <a:buNone/>
            </a:pPr>
            <a:endParaRPr lang="nb-NO" sz="1200" b="1"/>
          </a:p>
          <a:p>
            <a:pPr marL="0" indent="0">
              <a:buFont typeface="Arial" panose="020B0604020202020204" pitchFamily="34" charset="0"/>
              <a:buNone/>
            </a:pPr>
            <a:endParaRPr lang="nb-NO"/>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908326-D814-43B6-8292-F8410BB0D31B}"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7387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171450" indent="-171450">
              <a:buFont typeface="Arial" panose="020B0604020202020204" pitchFamily="34" charset="0"/>
              <a:buChar char="•"/>
            </a:pPr>
            <a:r>
              <a:rPr lang="nb-NO"/>
              <a:t>Vi har snakket med alle felleskomponenteierne</a:t>
            </a:r>
          </a:p>
          <a:p>
            <a:pPr marL="171450" indent="-171450">
              <a:buFont typeface="Arial" panose="020B0604020202020204" pitchFamily="34" charset="0"/>
              <a:buChar char="•"/>
            </a:pPr>
            <a:r>
              <a:rPr lang="nb-NO"/>
              <a:t>Vi har snakket med svenske DIGG styrelsen for Dataforsyning og Infrastruktur</a:t>
            </a:r>
          </a:p>
          <a:p>
            <a:pPr marL="171450" indent="-171450">
              <a:buFont typeface="Arial" panose="020B0604020202020204" pitchFamily="34" charset="0"/>
              <a:buChar char="•"/>
            </a:pPr>
            <a:r>
              <a:rPr lang="nb-NO"/>
              <a:t>En rekke konsumenter og distributører</a:t>
            </a:r>
          </a:p>
          <a:p>
            <a:pPr marL="171450" indent="-171450">
              <a:buFont typeface="Arial" panose="020B0604020202020204" pitchFamily="34" charset="0"/>
              <a:buChar char="•"/>
            </a:pPr>
            <a:r>
              <a:rPr lang="nb-NO"/>
              <a:t>Og vi har muligens utviklet et konsumentperspektiv, så vet dere det</a:t>
            </a:r>
          </a:p>
          <a:p>
            <a:pPr marL="171450" indent="-171450">
              <a:buFont typeface="Arial" panose="020B0604020202020204" pitchFamily="34" charset="0"/>
              <a:buChar char="•"/>
            </a:pPr>
            <a:endParaRPr lang="nb-NO"/>
          </a:p>
          <a:p>
            <a:endParaRPr lang="nb-NO"/>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6F9ED1-62F6-40B6-A8A2-656DB81C8AB9}"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9275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indent="0">
              <a:buNone/>
            </a:pPr>
            <a:r>
              <a:rPr lang="en-US" noProof="0"/>
              <a:t>Create domains with those responsible for processes between data producers, providers and consumers within their domain and for exchange with other domains. There are some domains today, person, business and property, roles, responsibilities and the interaction within the domain are not defined. The domain must also have processes in place to prioritize and accommodate new needs. New domains can be: 
Geodata
Health
Environment
Transport
A common high level data model that provides a logical connection between the data source, and not least: shows where there are overlaps or gaps in common national High Value data
3. In order to own and manage national master data, including data model and processes, and coordinate domains, we propose a chief data officer function. The name is not important, it is just a working title.
4. Political governance is not that complicated in theory, ensuring political attention, and that leaders are measured on data, and receive funds that correspond to their area of responsibility. Heavy in practice
5. We need some common uniform processes. This will make the lives of producers, providers and consumers easier: for example:
Enrolment of new needs
On boarding is reasonably similar and easy
data are documented in a similar way
Providers use similar patterns
APIs (are designed in a recognizable way)
Error handling is reasonably similar
6. We also see that something needs to be done in the legal area. We do not propose a new law in the first instance, but rather practical legislative work, such as legal definitions, standardization of roles, etc. This area of action must be seen in the light of ongoing work in legislative committees for comprehensive regulation of data and the EU.
7. The last area of action is about ensuring that consumer needs and user consequences are the guiding factors when we develop the area further. In practice, this measure is about communicating better</a:t>
            </a:r>
            <a:endParaRPr lang="en-GB"/>
          </a:p>
        </p:txBody>
      </p:sp>
      <p:sp>
        <p:nvSpPr>
          <p:cNvPr id="4" name="Plassholder for lysbildenummer 3"/>
          <p:cNvSpPr>
            <a:spLocks noGrp="1"/>
          </p:cNvSpPr>
          <p:nvPr>
            <p:ph type="sldNum" sz="quarter" idx="5"/>
          </p:nvPr>
        </p:nvSpPr>
        <p:spPr/>
        <p:txBody>
          <a:bodyPr/>
          <a:lstStyle/>
          <a:p>
            <a:pPr marL="0" marR="0" lvl="0" indent="0" algn="r" defTabSz="1149949" rtl="0" eaLnBrk="1" fontAlgn="auto" latinLnBrk="0" hangingPunct="1">
              <a:lnSpc>
                <a:spcPct val="100000"/>
              </a:lnSpc>
              <a:spcBef>
                <a:spcPts val="0"/>
              </a:spcBef>
              <a:spcAft>
                <a:spcPts val="0"/>
              </a:spcAft>
              <a:buClrTx/>
              <a:buSzTx/>
              <a:buFontTx/>
              <a:buNone/>
              <a:tabLst/>
              <a:defRPr/>
            </a:pPr>
            <a:fld id="{0875D5A7-3C7E-42F9-83E8-2A839AE127AA}"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149949" rtl="0" eaLnBrk="1" fontAlgn="auto" latinLnBrk="0" hangingPunct="1">
                <a:lnSpc>
                  <a:spcPct val="100000"/>
                </a:lnSpc>
                <a:spcBef>
                  <a:spcPts val="0"/>
                </a:spcBef>
                <a:spcAft>
                  <a:spcPts val="0"/>
                </a:spcAft>
                <a:buClrTx/>
                <a:buSzTx/>
                <a:buFontTx/>
                <a:buNone/>
                <a:tabLst/>
                <a:defRPr/>
              </a:pPr>
              <a:t>20</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553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png"/><Relationship Id="rId4" Type="http://schemas.openxmlformats.org/officeDocument/2006/relationships/image" Target="../media/image17.png"/></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png"/><Relationship Id="rId4" Type="http://schemas.openxmlformats.org/officeDocument/2006/relationships/image" Target="../media/image18.png"/></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png"/><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png"/><Relationship Id="rId4" Type="http://schemas.openxmlformats.org/officeDocument/2006/relationships/image" Target="../media/image20.png"/></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1.png"/><Relationship Id="rId4"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png"/><Relationship Id="rId4" Type="http://schemas.openxmlformats.org/officeDocument/2006/relationships/image" Target="../media/image22.png"/></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png"/><Relationship Id="rId4" Type="http://schemas.openxmlformats.org/officeDocument/2006/relationships/image" Target="../media/image23.png"/></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png"/><Relationship Id="rId4" Type="http://schemas.openxmlformats.org/officeDocument/2006/relationships/image" Target="../media/image24.pn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1.png"/><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2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1.png"/><Relationship Id="rId4" Type="http://schemas.openxmlformats.org/officeDocument/2006/relationships/image" Target="../media/image2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2" name="Bilde 1">
            <a:extLst>
              <a:ext uri="{FF2B5EF4-FFF2-40B4-BE49-F238E27FC236}">
                <a16:creationId xmlns:a16="http://schemas.microsoft.com/office/drawing/2014/main" id="{8A1D86F2-7076-44AB-A7BD-6AFC9F4E5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pic>
        <p:nvPicPr>
          <p:cNvPr id="3" name="Digdir_Intro_kort_versjon_20201014">
            <a:hlinkClick r:id="" action="ppaction://media"/>
            <a:extLst>
              <a:ext uri="{FF2B5EF4-FFF2-40B4-BE49-F238E27FC236}">
                <a16:creationId xmlns:a16="http://schemas.microsoft.com/office/drawing/2014/main" id="{149D7789-BEBF-4E04-B79D-9078B9E2F8B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1587" y="0"/>
            <a:ext cx="16256000" cy="9144000"/>
          </a:xfrm>
          <a:prstGeom prst="rect">
            <a:avLst/>
          </a:prstGeom>
        </p:spPr>
      </p:pic>
    </p:spTree>
    <p:extLst>
      <p:ext uri="{BB962C8B-B14F-4D97-AF65-F5344CB8AC3E}">
        <p14:creationId xmlns:p14="http://schemas.microsoft.com/office/powerpoint/2010/main" val="2955385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gdir Introslide #8">
    <p:bg>
      <p:bgPr>
        <a:solidFill>
          <a:schemeClr val="lt1"/>
        </a:solidFill>
        <a:effectLst/>
      </p:bgPr>
    </p:bg>
    <p:spTree>
      <p:nvGrpSpPr>
        <p:cNvPr id="1" name=""/>
        <p:cNvGrpSpPr/>
        <p:nvPr/>
      </p:nvGrpSpPr>
      <p:grpSpPr>
        <a:xfrm>
          <a:off x="0" y="0"/>
          <a:ext cx="0" cy="0"/>
          <a:chOff x="0" y="0"/>
          <a:chExt cx="0" cy="0"/>
        </a:xfrm>
      </p:grpSpPr>
      <p:pic>
        <p:nvPicPr>
          <p:cNvPr id="6" name="Bilde 5" descr="Et bilde som inneholder tegning&#10;&#10;Automatisk generert beskrivelse">
            <a:extLst>
              <a:ext uri="{FF2B5EF4-FFF2-40B4-BE49-F238E27FC236}">
                <a16:creationId xmlns:a16="http://schemas.microsoft.com/office/drawing/2014/main" id="{869FEB36-2120-4C4B-A06E-09E862D5E2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37657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gdir Introslide #9">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2AF6A1F0-48BA-4FA0-94B4-925E77FCC2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121120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4" name="Plassholder for tittel 1">
            <a:extLst>
              <a:ext uri="{FF2B5EF4-FFF2-40B4-BE49-F238E27FC236}">
                <a16:creationId xmlns:a16="http://schemas.microsoft.com/office/drawing/2014/main" id="{F2028190-9615-4857-9215-8E91FE761645}"/>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5" name="Plassholder for tekst 2">
            <a:extLst>
              <a:ext uri="{FF2B5EF4-FFF2-40B4-BE49-F238E27FC236}">
                <a16:creationId xmlns:a16="http://schemas.microsoft.com/office/drawing/2014/main" id="{626F4051-322D-4761-B918-75CA0F940DA8}"/>
              </a:ext>
            </a:extLst>
          </p:cNvPr>
          <p:cNvSpPr>
            <a:spLocks noGrp="1"/>
          </p:cNvSpPr>
          <p:nvPr>
            <p:ph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2212558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p:cNvSpPr>
            <a:spLocks noGrp="1"/>
          </p:cNvSpPr>
          <p:nvPr>
            <p:ph sz="half" idx="1"/>
          </p:nvPr>
        </p:nvSpPr>
        <p:spPr>
          <a:xfrm>
            <a:off x="2364231"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8682023" y="2510971"/>
            <a:ext cx="5977406" cy="5776686"/>
          </a:xfrm>
          <a:prstGeom prst="rect">
            <a:avLst/>
          </a:prstGeo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tittel 1">
            <a:extLst>
              <a:ext uri="{FF2B5EF4-FFF2-40B4-BE49-F238E27FC236}">
                <a16:creationId xmlns:a16="http://schemas.microsoft.com/office/drawing/2014/main" id="{97C25ED5-A7B7-439C-8D7F-2262BCA976B3}"/>
              </a:ext>
            </a:extLst>
          </p:cNvPr>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3213274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elsides bilde">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24FAF295-66FF-4DF2-99B8-D49F2A51452F}"/>
              </a:ext>
            </a:extLst>
          </p:cNvPr>
          <p:cNvSpPr>
            <a:spLocks noGrp="1"/>
          </p:cNvSpPr>
          <p:nvPr>
            <p:ph type="pic" sz="quarter" idx="13"/>
          </p:nvPr>
        </p:nvSpPr>
        <p:spPr>
          <a:xfrm>
            <a:off x="0" y="0"/>
            <a:ext cx="16256033" cy="9145143"/>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Tree>
    <p:extLst>
      <p:ext uri="{BB962C8B-B14F-4D97-AF65-F5344CB8AC3E}">
        <p14:creationId xmlns:p14="http://schemas.microsoft.com/office/powerpoint/2010/main" val="3274672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de /m tekst">
    <p:spTree>
      <p:nvGrpSpPr>
        <p:cNvPr id="1" name=""/>
        <p:cNvGrpSpPr/>
        <p:nvPr/>
      </p:nvGrpSpPr>
      <p:grpSpPr>
        <a:xfrm>
          <a:off x="0" y="0"/>
          <a:ext cx="0" cy="0"/>
          <a:chOff x="0" y="0"/>
          <a:chExt cx="0" cy="0"/>
        </a:xfrm>
      </p:grpSpPr>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0"/>
            <a:ext cx="16256033" cy="4572572"/>
          </a:xfrm>
          <a:prstGeom prst="rect">
            <a:avLst/>
          </a:prstGeom>
        </p:spPr>
        <p:txBody>
          <a:bodyPr lIns="0" tIns="288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660222DE-83EE-4E47-896F-8C78F30A2D45}"/>
              </a:ext>
            </a:extLst>
          </p:cNvPr>
          <p:cNvSpPr>
            <a:spLocks noGrp="1"/>
          </p:cNvSpPr>
          <p:nvPr>
            <p:ph type="body" sz="quarter" idx="13"/>
          </p:nvPr>
        </p:nvSpPr>
        <p:spPr>
          <a:xfrm>
            <a:off x="2364232" y="5309936"/>
            <a:ext cx="12295196" cy="2971097"/>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898856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ort bilde med tekst">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502D847-EF0A-40D6-98D4-363AD03B4F25}"/>
              </a:ext>
            </a:extLst>
          </p:cNvPr>
          <p:cNvSpPr/>
          <p:nvPr userDrawn="1"/>
        </p:nvSpPr>
        <p:spPr>
          <a:xfrm>
            <a:off x="1944914" y="101600"/>
            <a:ext cx="13628915" cy="10740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8124597" y="0"/>
            <a:ext cx="8129816" cy="9145143"/>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1589" y="566057"/>
            <a:ext cx="6480810" cy="8049032"/>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964467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x tekstbokser og 2x bilder">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D334645B-223F-4526-8D89-BC20DD382EAF}"/>
              </a:ext>
            </a:extLst>
          </p:cNvPr>
          <p:cNvSpPr/>
          <p:nvPr userDrawn="1"/>
        </p:nvSpPr>
        <p:spPr>
          <a:xfrm>
            <a:off x="1306286" y="130629"/>
            <a:ext cx="14557828" cy="1915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lassholder for bilde 6">
            <a:extLst>
              <a:ext uri="{FF2B5EF4-FFF2-40B4-BE49-F238E27FC236}">
                <a16:creationId xmlns:a16="http://schemas.microsoft.com/office/drawing/2014/main" id="{E9DA5CDA-564E-4794-9EF8-3F8E29C06A7E}"/>
              </a:ext>
            </a:extLst>
          </p:cNvPr>
          <p:cNvSpPr>
            <a:spLocks noGrp="1"/>
          </p:cNvSpPr>
          <p:nvPr>
            <p:ph type="pic" sz="quarter" idx="14"/>
          </p:nvPr>
        </p:nvSpPr>
        <p:spPr>
          <a:xfrm>
            <a:off x="0" y="4572572"/>
            <a:ext cx="8129816" cy="4571428"/>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7" name="Plassholder for tekst 6">
            <a:extLst>
              <a:ext uri="{FF2B5EF4-FFF2-40B4-BE49-F238E27FC236}">
                <a16:creationId xmlns:a16="http://schemas.microsoft.com/office/drawing/2014/main" id="{70691A1F-0C65-4936-A3D1-75D553931D9A}"/>
              </a:ext>
            </a:extLst>
          </p:cNvPr>
          <p:cNvSpPr>
            <a:spLocks noGrp="1"/>
          </p:cNvSpPr>
          <p:nvPr>
            <p:ph type="body" sz="quarter" idx="13"/>
          </p:nvPr>
        </p:nvSpPr>
        <p:spPr>
          <a:xfrm>
            <a:off x="1080135" y="338378"/>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9" name="Plassholder for bilde 6">
            <a:extLst>
              <a:ext uri="{FF2B5EF4-FFF2-40B4-BE49-F238E27FC236}">
                <a16:creationId xmlns:a16="http://schemas.microsoft.com/office/drawing/2014/main" id="{A6665869-579D-4D0A-8BB5-C514B896A395}"/>
              </a:ext>
            </a:extLst>
          </p:cNvPr>
          <p:cNvSpPr>
            <a:spLocks noGrp="1"/>
          </p:cNvSpPr>
          <p:nvPr>
            <p:ph type="pic" sz="quarter" idx="15"/>
          </p:nvPr>
        </p:nvSpPr>
        <p:spPr>
          <a:xfrm>
            <a:off x="8129816" y="0"/>
            <a:ext cx="8124596" cy="4572572"/>
          </a:xfrm>
          <a:prstGeom prst="rect">
            <a:avLst/>
          </a:prstGeom>
        </p:spPr>
        <p:txBody>
          <a:bodyPr lIns="0" tIns="720000" rIns="0" bIns="0" anchor="t" anchorCtr="1"/>
          <a:lstStyle>
            <a:lvl1pPr marL="0" indent="0" algn="ctr">
              <a:buNone/>
              <a:defRPr sz="3000"/>
            </a:lvl1pPr>
          </a:lstStyle>
          <a:p>
            <a:r>
              <a:rPr lang="nb-NO"/>
              <a:t>Klikk ikonet for å legge til et bilde</a:t>
            </a:r>
          </a:p>
        </p:txBody>
      </p:sp>
      <p:sp>
        <p:nvSpPr>
          <p:cNvPr id="10" name="Plassholder for tekst 6">
            <a:extLst>
              <a:ext uri="{FF2B5EF4-FFF2-40B4-BE49-F238E27FC236}">
                <a16:creationId xmlns:a16="http://schemas.microsoft.com/office/drawing/2014/main" id="{DBF69321-80D9-4A39-90B0-968EC64466CA}"/>
              </a:ext>
            </a:extLst>
          </p:cNvPr>
          <p:cNvSpPr>
            <a:spLocks noGrp="1"/>
          </p:cNvSpPr>
          <p:nvPr>
            <p:ph type="body" sz="quarter" idx="16"/>
          </p:nvPr>
        </p:nvSpPr>
        <p:spPr>
          <a:xfrm>
            <a:off x="9181147" y="4856071"/>
            <a:ext cx="5760720" cy="2520315"/>
          </a:xfrm>
          <a:prstGeom prst="rect">
            <a:avLst/>
          </a:prstGeom>
        </p:spPr>
        <p:txBody>
          <a:bodyPr lIns="0" tIns="0" rIns="0" bIns="0"/>
          <a:lstStyle>
            <a:lvl5pPr>
              <a:defRPr/>
            </a:lvl5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150609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ataside">
    <p:spTree>
      <p:nvGrpSpPr>
        <p:cNvPr id="1" name=""/>
        <p:cNvGrpSpPr/>
        <p:nvPr/>
      </p:nvGrpSpPr>
      <p:grpSpPr>
        <a:xfrm>
          <a:off x="0" y="0"/>
          <a:ext cx="0" cy="0"/>
          <a:chOff x="0" y="0"/>
          <a:chExt cx="0" cy="0"/>
        </a:xfrm>
      </p:grpSpPr>
      <p:sp>
        <p:nvSpPr>
          <p:cNvPr id="15" name="Plassholder for innhold 14">
            <a:extLst>
              <a:ext uri="{FF2B5EF4-FFF2-40B4-BE49-F238E27FC236}">
                <a16:creationId xmlns:a16="http://schemas.microsoft.com/office/drawing/2014/main" id="{BA50970E-2AEF-4397-90BC-068B1C7C1E60}"/>
              </a:ext>
            </a:extLst>
          </p:cNvPr>
          <p:cNvSpPr>
            <a:spLocks noGrp="1"/>
          </p:cNvSpPr>
          <p:nvPr>
            <p:ph idx="14"/>
          </p:nvPr>
        </p:nvSpPr>
        <p:spPr>
          <a:xfrm>
            <a:off x="2365830" y="900110"/>
            <a:ext cx="11771736" cy="7532689"/>
          </a:xfrm>
          <a:prstGeom prst="rect">
            <a:avLst/>
          </a:prstGeom>
        </p:spPr>
        <p:txBody>
          <a:bodyPr lIns="0" tIns="0" rIns="0" bIns="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002718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sp>
        <p:nvSpPr>
          <p:cNvPr id="6" name="Tittel 1"/>
          <p:cNvSpPr>
            <a:spLocks noGrp="1"/>
          </p:cNvSpPr>
          <p:nvPr>
            <p:ph type="title"/>
          </p:nvPr>
        </p:nvSpPr>
        <p:spPr>
          <a:xfrm>
            <a:off x="2365963" y="3681198"/>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3" y="600106"/>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58411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ang Animert Introslide #1">
    <p:bg>
      <p:bgPr>
        <a:solidFill>
          <a:schemeClr val="lt1"/>
        </a:solidFill>
        <a:effectLst/>
      </p:bgPr>
    </p:bg>
    <p:spTree>
      <p:nvGrpSpPr>
        <p:cNvPr id="1" name=""/>
        <p:cNvGrpSpPr/>
        <p:nvPr/>
      </p:nvGrpSpPr>
      <p:grpSpPr>
        <a:xfrm>
          <a:off x="0" y="0"/>
          <a:ext cx="0" cy="0"/>
          <a:chOff x="0" y="0"/>
          <a:chExt cx="0" cy="0"/>
        </a:xfrm>
      </p:grpSpPr>
      <p:pic>
        <p:nvPicPr>
          <p:cNvPr id="3" name="Digdir_Intro_01_20201014">
            <a:hlinkClick r:id="" action="ppaction://media"/>
            <a:extLst>
              <a:ext uri="{FF2B5EF4-FFF2-40B4-BE49-F238E27FC236}">
                <a16:creationId xmlns:a16="http://schemas.microsoft.com/office/drawing/2014/main" id="{3A2F5C53-3D67-48E6-8586-4DB169ED894C}"/>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17123001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7"/>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6" y="4295660"/>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Digitaliseringsdirektoratet</a:t>
            </a:r>
          </a:p>
          <a:p>
            <a:pPr>
              <a:lnSpc>
                <a:spcPct val="150000"/>
              </a:lnSpc>
              <a:spcBef>
                <a:spcPts val="0"/>
              </a:spcBef>
            </a:pPr>
            <a:r>
              <a:rPr lang="nb-NO" sz="1200" b="0">
                <a:solidFill>
                  <a:schemeClr val="bg1"/>
                </a:solidFill>
              </a:rPr>
              <a:t>postmottak@digdir.no</a:t>
            </a:r>
          </a:p>
          <a:p>
            <a:pPr>
              <a:lnSpc>
                <a:spcPct val="150000"/>
              </a:lnSpc>
              <a:spcBef>
                <a:spcPts val="0"/>
              </a:spcBef>
            </a:pPr>
            <a:r>
              <a:rPr lang="nb-NO" sz="1200" b="0">
                <a:solidFill>
                  <a:schemeClr val="bg1"/>
                </a:solidFill>
              </a:rPr>
              <a:t>22 45 10 00</a:t>
            </a:r>
          </a:p>
          <a:p>
            <a:pPr>
              <a:lnSpc>
                <a:spcPct val="150000"/>
              </a:lnSpc>
              <a:spcBef>
                <a:spcPts val="0"/>
              </a:spcBef>
            </a:pPr>
            <a:r>
              <a:rPr lang="nb-NO" sz="1200" b="0">
                <a:solidFill>
                  <a:schemeClr val="bg1"/>
                </a:solidFill>
              </a:rPr>
              <a:t>Postboks 1382 Vika, 0114 Oslo</a:t>
            </a:r>
          </a:p>
        </p:txBody>
      </p:sp>
      <p:sp>
        <p:nvSpPr>
          <p:cNvPr id="12" name="TekstSylinder 11">
            <a:extLst>
              <a:ext uri="{FF2B5EF4-FFF2-40B4-BE49-F238E27FC236}">
                <a16:creationId xmlns:a16="http://schemas.microsoft.com/office/drawing/2014/main" id="{63D8E4ED-29EB-4D5B-8A83-7BF70D2626F8}"/>
              </a:ext>
            </a:extLst>
          </p:cNvPr>
          <p:cNvSpPr txBox="1"/>
          <p:nvPr userDrawn="1"/>
        </p:nvSpPr>
        <p:spPr>
          <a:xfrm>
            <a:off x="11102543" y="7302500"/>
            <a:ext cx="3048000" cy="1166153"/>
          </a:xfrm>
          <a:prstGeom prst="rect">
            <a:avLst/>
          </a:prstGeom>
          <a:noFill/>
        </p:spPr>
        <p:txBody>
          <a:bodyPr wrap="square" rtlCol="0">
            <a:spAutoFit/>
          </a:bodyPr>
          <a:lstStyle/>
          <a:p>
            <a:pPr>
              <a:lnSpc>
                <a:spcPct val="150000"/>
              </a:lnSpc>
              <a:spcBef>
                <a:spcPts val="0"/>
              </a:spcBef>
            </a:pPr>
            <a:r>
              <a:rPr lang="nb-NO" sz="1200" b="1">
                <a:solidFill>
                  <a:schemeClr val="bg1"/>
                </a:solidFill>
              </a:rPr>
              <a:t>Besøksadresser:</a:t>
            </a:r>
          </a:p>
          <a:p>
            <a:pPr>
              <a:lnSpc>
                <a:spcPct val="150000"/>
              </a:lnSpc>
              <a:spcBef>
                <a:spcPts val="0"/>
              </a:spcBef>
            </a:pPr>
            <a:r>
              <a:rPr lang="nb-NO" sz="1200" b="1">
                <a:solidFill>
                  <a:schemeClr val="bg1"/>
                </a:solidFill>
              </a:rPr>
              <a:t>Industriveien 1, 8900 Brønnøysund</a:t>
            </a:r>
          </a:p>
          <a:p>
            <a:pPr>
              <a:lnSpc>
                <a:spcPct val="150000"/>
              </a:lnSpc>
              <a:spcBef>
                <a:spcPts val="0"/>
              </a:spcBef>
            </a:pPr>
            <a:r>
              <a:rPr lang="nb-NO" sz="1200" b="1">
                <a:solidFill>
                  <a:schemeClr val="bg1"/>
                </a:solidFill>
              </a:rPr>
              <a:t>Skrivarevegen 2, 6863 Leikanger</a:t>
            </a:r>
          </a:p>
          <a:p>
            <a:pPr>
              <a:lnSpc>
                <a:spcPct val="150000"/>
              </a:lnSpc>
              <a:spcBef>
                <a:spcPts val="0"/>
              </a:spcBef>
            </a:pPr>
            <a:r>
              <a:rPr lang="nb-NO" sz="1200" b="1">
                <a:solidFill>
                  <a:schemeClr val="bg1"/>
                </a:solidFill>
              </a:rPr>
              <a:t>Grev Wedels Plass 9, 0151 Oslo</a:t>
            </a:r>
            <a:endParaRPr lang="nb-NO" sz="1200" b="0">
              <a:solidFill>
                <a:schemeClr val="bg1"/>
              </a:solidFill>
            </a:endParaRP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93643" y="7302500"/>
            <a:ext cx="3048000" cy="335156"/>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spTree>
    <p:extLst>
      <p:ext uri="{BB962C8B-B14F-4D97-AF65-F5344CB8AC3E}">
        <p14:creationId xmlns:p14="http://schemas.microsoft.com/office/powerpoint/2010/main" val="1012632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886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4240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156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194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6187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4550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16228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8099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48068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gdir Introslide #1">
    <p:bg>
      <p:bgPr>
        <a:solidFill>
          <a:schemeClr val="lt1"/>
        </a:solidFill>
        <a:effectLst/>
      </p:bgPr>
    </p:bg>
    <p:spTree>
      <p:nvGrpSpPr>
        <p:cNvPr id="1" name=""/>
        <p:cNvGrpSpPr/>
        <p:nvPr/>
      </p:nvGrpSpPr>
      <p:grpSpPr>
        <a:xfrm>
          <a:off x="0" y="0"/>
          <a:ext cx="0" cy="0"/>
          <a:chOff x="0" y="0"/>
          <a:chExt cx="0" cy="0"/>
        </a:xfrm>
      </p:grpSpPr>
      <p:pic>
        <p:nvPicPr>
          <p:cNvPr id="23" name="Bilde 22">
            <a:extLst>
              <a:ext uri="{FF2B5EF4-FFF2-40B4-BE49-F238E27FC236}">
                <a16:creationId xmlns:a16="http://schemas.microsoft.com/office/drawing/2014/main" id="{B2A23DC1-5111-42B6-BB17-35AC458FD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9" name="Tittel 1">
            <a:extLst>
              <a:ext uri="{FF2B5EF4-FFF2-40B4-BE49-F238E27FC236}">
                <a16:creationId xmlns:a16="http://schemas.microsoft.com/office/drawing/2014/main" id="{65404134-5F34-4B94-A9B6-316CBDACD458}"/>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pic>
        <p:nvPicPr>
          <p:cNvPr id="17" name="Bilde 16">
            <a:extLst>
              <a:ext uri="{FF2B5EF4-FFF2-40B4-BE49-F238E27FC236}">
                <a16:creationId xmlns:a16="http://schemas.microsoft.com/office/drawing/2014/main" id="{511E4814-F717-4C61-A710-7E70E4ACD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21" name="TextBox 6">
            <a:extLst>
              <a:ext uri="{FF2B5EF4-FFF2-40B4-BE49-F238E27FC236}">
                <a16:creationId xmlns:a16="http://schemas.microsoft.com/office/drawing/2014/main" id="{1F4A38C3-D8E7-404C-9494-8A3CD442BE93}"/>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348848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1"/>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0529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1">
    <p:bg>
      <p:bgPr>
        <a:solidFill>
          <a:schemeClr val="lt1"/>
        </a:solidFill>
        <a:effectLst/>
      </p:bgPr>
    </p:bg>
    <p:spTree>
      <p:nvGrpSpPr>
        <p:cNvPr id="1" name=""/>
        <p:cNvGrpSpPr/>
        <p:nvPr/>
      </p:nvGrpSpPr>
      <p:grpSpPr>
        <a:xfrm>
          <a:off x="0" y="0"/>
          <a:ext cx="0" cy="0"/>
          <a:chOff x="0" y="0"/>
          <a:chExt cx="0" cy="0"/>
        </a:xfrm>
      </p:grpSpPr>
      <p:pic>
        <p:nvPicPr>
          <p:cNvPr id="6" name="Digdir_Transition_01">
            <a:hlinkClick r:id="" action="ppaction://media"/>
            <a:extLst>
              <a:ext uri="{FF2B5EF4-FFF2-40B4-BE49-F238E27FC236}">
                <a16:creationId xmlns:a16="http://schemas.microsoft.com/office/drawing/2014/main" id="{9D8054C2-404C-4902-A00B-CDC21692948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4413" cy="9143107"/>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04924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0" mute="1">
                <p:cTn id="12" fill="hold" display="0">
                  <p:stCondLst>
                    <p:cond delay="indefinite"/>
                  </p:stCondLst>
                </p:cTn>
                <p:tgtEl>
                  <p:spTgt spid="6"/>
                </p:tgtEl>
              </p:cMediaNode>
            </p:video>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2">
    <p:bg>
      <p:bgPr>
        <a:solidFill>
          <a:schemeClr val="lt1"/>
        </a:solidFill>
        <a:effectLst/>
      </p:bgPr>
    </p:bg>
    <p:spTree>
      <p:nvGrpSpPr>
        <p:cNvPr id="1" name=""/>
        <p:cNvGrpSpPr/>
        <p:nvPr/>
      </p:nvGrpSpPr>
      <p:grpSpPr>
        <a:xfrm>
          <a:off x="0" y="0"/>
          <a:ext cx="0" cy="0"/>
          <a:chOff x="0" y="0"/>
          <a:chExt cx="0" cy="0"/>
        </a:xfrm>
      </p:grpSpPr>
      <p:pic>
        <p:nvPicPr>
          <p:cNvPr id="5" name="Digdir_Transition_02">
            <a:hlinkClick r:id="" action="ppaction://media"/>
            <a:extLst>
              <a:ext uri="{FF2B5EF4-FFF2-40B4-BE49-F238E27FC236}">
                <a16:creationId xmlns:a16="http://schemas.microsoft.com/office/drawing/2014/main" id="{BAEB2C08-6275-4E05-A719-5423DA108A6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189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3">
    <p:bg>
      <p:bgPr>
        <a:solidFill>
          <a:schemeClr val="lt1"/>
        </a:solidFill>
        <a:effectLst/>
      </p:bgPr>
    </p:bg>
    <p:spTree>
      <p:nvGrpSpPr>
        <p:cNvPr id="1" name=""/>
        <p:cNvGrpSpPr/>
        <p:nvPr/>
      </p:nvGrpSpPr>
      <p:grpSpPr>
        <a:xfrm>
          <a:off x="0" y="0"/>
          <a:ext cx="0" cy="0"/>
          <a:chOff x="0" y="0"/>
          <a:chExt cx="0" cy="0"/>
        </a:xfrm>
      </p:grpSpPr>
      <p:pic>
        <p:nvPicPr>
          <p:cNvPr id="6" name="Digdir_Transition_03">
            <a:hlinkClick r:id="" action="ppaction://media"/>
            <a:extLst>
              <a:ext uri="{FF2B5EF4-FFF2-40B4-BE49-F238E27FC236}">
                <a16:creationId xmlns:a16="http://schemas.microsoft.com/office/drawing/2014/main" id="{16636BD1-6D01-43C8-9703-319789A8E9C2}"/>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37931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4">
    <p:bg>
      <p:bgPr>
        <a:solidFill>
          <a:schemeClr val="lt1"/>
        </a:solidFill>
        <a:effectLst/>
      </p:bgPr>
    </p:bg>
    <p:spTree>
      <p:nvGrpSpPr>
        <p:cNvPr id="1" name=""/>
        <p:cNvGrpSpPr/>
        <p:nvPr/>
      </p:nvGrpSpPr>
      <p:grpSpPr>
        <a:xfrm>
          <a:off x="0" y="0"/>
          <a:ext cx="0" cy="0"/>
          <a:chOff x="0" y="0"/>
          <a:chExt cx="0" cy="0"/>
        </a:xfrm>
      </p:grpSpPr>
      <p:pic>
        <p:nvPicPr>
          <p:cNvPr id="5" name="Digdir_Transition_04">
            <a:hlinkClick r:id="" action="ppaction://media"/>
            <a:extLst>
              <a:ext uri="{FF2B5EF4-FFF2-40B4-BE49-F238E27FC236}">
                <a16:creationId xmlns:a16="http://schemas.microsoft.com/office/drawing/2014/main" id="{01948658-E107-4673-853B-7E4EC79DD00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82799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5">
    <p:bg>
      <p:bgPr>
        <a:solidFill>
          <a:schemeClr val="lt1"/>
        </a:solidFill>
        <a:effectLst/>
      </p:bgPr>
    </p:bg>
    <p:spTree>
      <p:nvGrpSpPr>
        <p:cNvPr id="1" name=""/>
        <p:cNvGrpSpPr/>
        <p:nvPr/>
      </p:nvGrpSpPr>
      <p:grpSpPr>
        <a:xfrm>
          <a:off x="0" y="0"/>
          <a:ext cx="0" cy="0"/>
          <a:chOff x="0" y="0"/>
          <a:chExt cx="0" cy="0"/>
        </a:xfrm>
      </p:grpSpPr>
      <p:pic>
        <p:nvPicPr>
          <p:cNvPr id="6" name="Digdir_Transition_05">
            <a:hlinkClick r:id="" action="ppaction://media"/>
            <a:extLst>
              <a:ext uri="{FF2B5EF4-FFF2-40B4-BE49-F238E27FC236}">
                <a16:creationId xmlns:a16="http://schemas.microsoft.com/office/drawing/2014/main" id="{9CAB091A-4D4F-4D56-AD2B-62225BB722F1}"/>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105406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6">
    <p:bg>
      <p:bgPr>
        <a:solidFill>
          <a:schemeClr val="lt1"/>
        </a:solidFill>
        <a:effectLst/>
      </p:bgPr>
    </p:bg>
    <p:spTree>
      <p:nvGrpSpPr>
        <p:cNvPr id="1" name=""/>
        <p:cNvGrpSpPr/>
        <p:nvPr/>
      </p:nvGrpSpPr>
      <p:grpSpPr>
        <a:xfrm>
          <a:off x="0" y="0"/>
          <a:ext cx="0" cy="0"/>
          <a:chOff x="0" y="0"/>
          <a:chExt cx="0" cy="0"/>
        </a:xfrm>
      </p:grpSpPr>
      <p:pic>
        <p:nvPicPr>
          <p:cNvPr id="5" name="Digdir_Transition_06">
            <a:hlinkClick r:id="" action="ppaction://media"/>
            <a:extLst>
              <a:ext uri="{FF2B5EF4-FFF2-40B4-BE49-F238E27FC236}">
                <a16:creationId xmlns:a16="http://schemas.microsoft.com/office/drawing/2014/main" id="{BA551B63-9795-46AD-AD4F-E5D9D654D57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25461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7">
    <p:bg>
      <p:bgPr>
        <a:solidFill>
          <a:schemeClr val="lt1"/>
        </a:solidFill>
        <a:effectLst/>
      </p:bgPr>
    </p:bg>
    <p:spTree>
      <p:nvGrpSpPr>
        <p:cNvPr id="1" name=""/>
        <p:cNvGrpSpPr/>
        <p:nvPr/>
      </p:nvGrpSpPr>
      <p:grpSpPr>
        <a:xfrm>
          <a:off x="0" y="0"/>
          <a:ext cx="0" cy="0"/>
          <a:chOff x="0" y="0"/>
          <a:chExt cx="0" cy="0"/>
        </a:xfrm>
      </p:grpSpPr>
      <p:pic>
        <p:nvPicPr>
          <p:cNvPr id="6" name="Digdir_Transition_07">
            <a:hlinkClick r:id="" action="ppaction://media"/>
            <a:extLst>
              <a:ext uri="{FF2B5EF4-FFF2-40B4-BE49-F238E27FC236}">
                <a16:creationId xmlns:a16="http://schemas.microsoft.com/office/drawing/2014/main" id="{02FF6D17-3B7F-41FF-A026-44065259C7C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
        <p:nvSpPr>
          <p:cNvPr id="7" name="TextBox 6">
            <a:extLst>
              <a:ext uri="{FF2B5EF4-FFF2-40B4-BE49-F238E27FC236}">
                <a16:creationId xmlns:a16="http://schemas.microsoft.com/office/drawing/2014/main" id="{93EE83E9-6DFF-4774-8E86-C6CDF9F6755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70052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8">
    <p:bg>
      <p:bgPr>
        <a:solidFill>
          <a:schemeClr val="lt1"/>
        </a:solidFill>
        <a:effectLst/>
      </p:bgPr>
    </p:bg>
    <p:spTree>
      <p:nvGrpSpPr>
        <p:cNvPr id="1" name=""/>
        <p:cNvGrpSpPr/>
        <p:nvPr/>
      </p:nvGrpSpPr>
      <p:grpSpPr>
        <a:xfrm>
          <a:off x="0" y="0"/>
          <a:ext cx="0" cy="0"/>
          <a:chOff x="0" y="0"/>
          <a:chExt cx="0" cy="0"/>
        </a:xfrm>
      </p:grpSpPr>
      <p:pic>
        <p:nvPicPr>
          <p:cNvPr id="5" name="Digdir_Transition_08">
            <a:hlinkClick r:id="" action="ppaction://media"/>
            <a:extLst>
              <a:ext uri="{FF2B5EF4-FFF2-40B4-BE49-F238E27FC236}">
                <a16:creationId xmlns:a16="http://schemas.microsoft.com/office/drawing/2014/main" id="{B7C49D2E-8481-48C5-982E-FBA05A32864D}"/>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9" name="TextBox 6">
            <a:extLst>
              <a:ext uri="{FF2B5EF4-FFF2-40B4-BE49-F238E27FC236}">
                <a16:creationId xmlns:a16="http://schemas.microsoft.com/office/drawing/2014/main" id="{81B9EAEB-567D-46AB-BDCF-F0F067B4F97C}"/>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43423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Intro til introside Overgang #9">
    <p:bg>
      <p:bgPr>
        <a:solidFill>
          <a:schemeClr val="lt1"/>
        </a:solidFill>
        <a:effectLst/>
      </p:bgPr>
    </p:bg>
    <p:spTree>
      <p:nvGrpSpPr>
        <p:cNvPr id="1" name=""/>
        <p:cNvGrpSpPr/>
        <p:nvPr/>
      </p:nvGrpSpPr>
      <p:grpSpPr>
        <a:xfrm>
          <a:off x="0" y="0"/>
          <a:ext cx="0" cy="0"/>
          <a:chOff x="0" y="0"/>
          <a:chExt cx="0" cy="0"/>
        </a:xfrm>
      </p:grpSpPr>
      <p:pic>
        <p:nvPicPr>
          <p:cNvPr id="6" name="Digdir_Transition_09">
            <a:hlinkClick r:id="" action="ppaction://media"/>
            <a:extLst>
              <a:ext uri="{FF2B5EF4-FFF2-40B4-BE49-F238E27FC236}">
                <a16:creationId xmlns:a16="http://schemas.microsoft.com/office/drawing/2014/main" id="{8E5F1F34-6F1E-47AE-832E-FE861F723E23}"/>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893"/>
            <a:ext cx="16254413" cy="9143107"/>
          </a:xfrm>
          <a:prstGeom prst="rect">
            <a:avLst/>
          </a:prstGeom>
        </p:spPr>
      </p:pic>
      <p:sp>
        <p:nvSpPr>
          <p:cNvPr id="9" name="TextBox 6">
            <a:extLst>
              <a:ext uri="{FF2B5EF4-FFF2-40B4-BE49-F238E27FC236}">
                <a16:creationId xmlns:a16="http://schemas.microsoft.com/office/drawing/2014/main" id="{0442EF8D-8DD1-4D21-8B66-6BDC9E811030}"/>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10" name="Bilde 9">
            <a:extLst>
              <a:ext uri="{FF2B5EF4-FFF2-40B4-BE49-F238E27FC236}">
                <a16:creationId xmlns:a16="http://schemas.microsoft.com/office/drawing/2014/main" id="{78C14C9F-E16A-4E44-8CD7-68C5AA3891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233019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fill="hold" display="0">
                  <p:stCondLst>
                    <p:cond delay="indefinite"/>
                  </p:stCondLst>
                </p:cTn>
                <p:tgtEl>
                  <p:spTgt spid="6"/>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gdir Introslide #2">
    <p:bg>
      <p:bgPr>
        <a:solidFill>
          <a:schemeClr val="lt1"/>
        </a:solidFill>
        <a:effectLst/>
      </p:bgPr>
    </p:bg>
    <p:spTree>
      <p:nvGrpSpPr>
        <p:cNvPr id="1" name=""/>
        <p:cNvGrpSpPr/>
        <p:nvPr/>
      </p:nvGrpSpPr>
      <p:grpSpPr>
        <a:xfrm>
          <a:off x="0" y="0"/>
          <a:ext cx="0" cy="0"/>
          <a:chOff x="0" y="0"/>
          <a:chExt cx="0" cy="0"/>
        </a:xfrm>
      </p:grpSpPr>
      <p:pic>
        <p:nvPicPr>
          <p:cNvPr id="9" name="Bilde 8" descr="Et bilde som inneholder tegning&#10;&#10;Automatisk generert beskrivelse">
            <a:extLst>
              <a:ext uri="{FF2B5EF4-FFF2-40B4-BE49-F238E27FC236}">
                <a16:creationId xmlns:a16="http://schemas.microsoft.com/office/drawing/2014/main" id="{52AAE27E-7FBA-4ECE-92AB-3A3C39E632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tx2"/>
                </a:solidFill>
              </a:defRPr>
            </a:lvl1pPr>
          </a:lstStyle>
          <a:p>
            <a:r>
              <a:rPr lang="nb-NO"/>
              <a:t>Klikk for å redigere tittelstil</a:t>
            </a:r>
          </a:p>
        </p:txBody>
      </p:sp>
      <p:pic>
        <p:nvPicPr>
          <p:cNvPr id="8" name="Bilde 7">
            <a:extLst>
              <a:ext uri="{FF2B5EF4-FFF2-40B4-BE49-F238E27FC236}">
                <a16:creationId xmlns:a16="http://schemas.microsoft.com/office/drawing/2014/main" id="{E5FE4CE4-134D-4788-A6F4-BC91B10574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13" name="TextBox 6">
            <a:extLst>
              <a:ext uri="{FF2B5EF4-FFF2-40B4-BE49-F238E27FC236}">
                <a16:creationId xmlns:a16="http://schemas.microsoft.com/office/drawing/2014/main" id="{57D81D62-A055-4B15-80BD-929468DE16B6}"/>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35523776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tellysbilde">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55B4F52A-0A56-41DA-823D-79285903CE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8" name="Tittel 1">
            <a:extLst>
              <a:ext uri="{FF2B5EF4-FFF2-40B4-BE49-F238E27FC236}">
                <a16:creationId xmlns:a16="http://schemas.microsoft.com/office/drawing/2014/main" id="{ADEEB911-1118-4ADB-AA88-C8CF0C0F1C88}"/>
              </a:ext>
            </a:extLst>
          </p:cNvPr>
          <p:cNvSpPr>
            <a:spLocks noGrp="1"/>
          </p:cNvSpPr>
          <p:nvPr>
            <p:ph type="ctrTitle" hasCustomPrompt="1"/>
          </p:nvPr>
        </p:nvSpPr>
        <p:spPr>
          <a:xfrm>
            <a:off x="5463540" y="4093405"/>
            <a:ext cx="9864090" cy="1530351"/>
          </a:xfrm>
          <a:prstGeom prst="rect">
            <a:avLst/>
          </a:prstGeom>
        </p:spPr>
        <p:txBody>
          <a:bodyPr anchor="b">
            <a:normAutofit/>
          </a:bodyPr>
          <a:lstStyle>
            <a:lvl1pPr algn="l">
              <a:lnSpc>
                <a:spcPct val="100000"/>
              </a:lnSpc>
              <a:defRPr sz="5000">
                <a:solidFill>
                  <a:schemeClr val="bg1"/>
                </a:solidFill>
              </a:defRPr>
            </a:lvl1pPr>
          </a:lstStyle>
          <a:p>
            <a:r>
              <a:rPr lang="nb-NO"/>
              <a:t>Klikk for å legge til en tittel</a:t>
            </a:r>
          </a:p>
        </p:txBody>
      </p:sp>
      <p:pic>
        <p:nvPicPr>
          <p:cNvPr id="9" name="Bilde 8">
            <a:extLst>
              <a:ext uri="{FF2B5EF4-FFF2-40B4-BE49-F238E27FC236}">
                <a16:creationId xmlns:a16="http://schemas.microsoft.com/office/drawing/2014/main" id="{98A0EE51-73B4-45FD-8952-5573A124EC6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10" name="TextBox 6">
            <a:extLst>
              <a:ext uri="{FF2B5EF4-FFF2-40B4-BE49-F238E27FC236}">
                <a16:creationId xmlns:a16="http://schemas.microsoft.com/office/drawing/2014/main" id="{A1DF7509-0A1C-4A0A-9A5D-F816575802EF}"/>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11" name="Undertittel 2">
            <a:extLst>
              <a:ext uri="{FF2B5EF4-FFF2-40B4-BE49-F238E27FC236}">
                <a16:creationId xmlns:a16="http://schemas.microsoft.com/office/drawing/2014/main" id="{2A0E6153-CF36-466E-A053-D8B7FDF30BFA}"/>
              </a:ext>
            </a:extLst>
          </p:cNvPr>
          <p:cNvSpPr>
            <a:spLocks noGrp="1"/>
          </p:cNvSpPr>
          <p:nvPr>
            <p:ph type="subTitle" idx="1"/>
          </p:nvPr>
        </p:nvSpPr>
        <p:spPr>
          <a:xfrm>
            <a:off x="5463541" y="5857673"/>
            <a:ext cx="6229350" cy="1235392"/>
          </a:xfrm>
        </p:spPr>
        <p:txBody>
          <a:bodyPr>
            <a:normAutofit/>
          </a:bodyPr>
          <a:lstStyle>
            <a:lvl1pPr marL="0" indent="0" algn="l">
              <a:buNone/>
              <a:defRPr sz="3200">
                <a:solidFill>
                  <a:schemeClr val="bg1"/>
                </a:solidFill>
              </a:defRPr>
            </a:lvl1pPr>
          </a:lstStyle>
          <a:p>
            <a:endParaRPr lang="nb-NO"/>
          </a:p>
        </p:txBody>
      </p:sp>
      <p:pic>
        <p:nvPicPr>
          <p:cNvPr id="3" name="Bilde 2">
            <a:extLst>
              <a:ext uri="{FF2B5EF4-FFF2-40B4-BE49-F238E27FC236}">
                <a16:creationId xmlns:a16="http://schemas.microsoft.com/office/drawing/2014/main" id="{F6796547-2A8D-4962-9116-55B214E69F8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59616" y="1168261"/>
            <a:ext cx="5344205" cy="785913"/>
          </a:xfrm>
          <a:prstGeom prst="rect">
            <a:avLst/>
          </a:prstGeom>
        </p:spPr>
      </p:pic>
    </p:spTree>
    <p:extLst>
      <p:ext uri="{BB962C8B-B14F-4D97-AF65-F5344CB8AC3E}">
        <p14:creationId xmlns:p14="http://schemas.microsoft.com/office/powerpoint/2010/main" val="42519792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7" name="Plassholder for tittel 1">
            <a:extLst>
              <a:ext uri="{FF2B5EF4-FFF2-40B4-BE49-F238E27FC236}">
                <a16:creationId xmlns:a16="http://schemas.microsoft.com/office/drawing/2014/main" id="{B7393086-08B1-4A88-BE93-5338C6FFD571}"/>
              </a:ext>
            </a:extLst>
          </p:cNvPr>
          <p:cNvSpPr>
            <a:spLocks noGrp="1"/>
          </p:cNvSpPr>
          <p:nvPr>
            <p:ph type="title"/>
          </p:nvPr>
        </p:nvSpPr>
        <p:spPr>
          <a:xfrm>
            <a:off x="1638674" y="738008"/>
            <a:ext cx="13680000" cy="692497"/>
          </a:xfrm>
          <a:prstGeom prst="rect">
            <a:avLst/>
          </a:prstGeom>
        </p:spPr>
        <p:txBody>
          <a:bodyPr vert="horz" lIns="0" tIns="0" rIns="0" bIns="0" rtlCol="0" anchor="b" anchorCtr="0">
            <a:noAutofit/>
          </a:bodyPr>
          <a:lstStyle>
            <a:lvl1pPr>
              <a:defRPr b="0">
                <a:latin typeface="Arial" panose="020B0604020202020204" pitchFamily="34" charset="0"/>
                <a:cs typeface="Arial" panose="020B0604020202020204" pitchFamily="34" charset="0"/>
              </a:defRPr>
            </a:lvl1pPr>
          </a:lstStyle>
          <a:p>
            <a:r>
              <a:rPr lang="en-US" noProof="0"/>
              <a:t>Klikk for å redigere tittelstil</a:t>
            </a:r>
          </a:p>
        </p:txBody>
      </p:sp>
      <p:sp>
        <p:nvSpPr>
          <p:cNvPr id="8" name="Plassholder for tekst 2">
            <a:extLst>
              <a:ext uri="{FF2B5EF4-FFF2-40B4-BE49-F238E27FC236}">
                <a16:creationId xmlns:a16="http://schemas.microsoft.com/office/drawing/2014/main" id="{0BC73AA3-EE6D-4D10-A797-46A819E91AA5}"/>
              </a:ext>
            </a:extLst>
          </p:cNvPr>
          <p:cNvSpPr>
            <a:spLocks noGrp="1"/>
          </p:cNvSpPr>
          <p:nvPr>
            <p:ph idx="1"/>
          </p:nvPr>
        </p:nvSpPr>
        <p:spPr>
          <a:xfrm>
            <a:off x="1638674" y="1710780"/>
            <a:ext cx="13680000" cy="6480000"/>
          </a:xfrm>
          <a:prstGeom prst="rect">
            <a:avLst/>
          </a:prstGeom>
        </p:spPr>
        <p:txBody>
          <a:bodyPr vert="horz" lIns="0" tIns="0" rIns="0" bIns="0" rtlCol="0">
            <a:normAutofit/>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US" noProof="0"/>
              <a:t>Klikk for å redigere tekststiler i malen</a:t>
            </a:r>
          </a:p>
          <a:p>
            <a:pPr lvl="1"/>
            <a:r>
              <a:rPr lang="en-US" noProof="0"/>
              <a:t>Andre nivå</a:t>
            </a:r>
          </a:p>
          <a:p>
            <a:pPr lvl="2"/>
            <a:r>
              <a:rPr lang="en-US" noProof="0"/>
              <a:t>Tredje nivå</a:t>
            </a:r>
          </a:p>
          <a:p>
            <a:pPr lvl="3"/>
            <a:r>
              <a:rPr lang="en-US" noProof="0"/>
              <a:t>Fjerde nivå</a:t>
            </a:r>
          </a:p>
          <a:p>
            <a:pPr lvl="4"/>
            <a:r>
              <a:rPr lang="en-US" noProof="0"/>
              <a:t>Femte nivå</a:t>
            </a:r>
          </a:p>
        </p:txBody>
      </p:sp>
    </p:spTree>
    <p:extLst>
      <p:ext uri="{BB962C8B-B14F-4D97-AF65-F5344CB8AC3E}">
        <p14:creationId xmlns:p14="http://schemas.microsoft.com/office/powerpoint/2010/main" val="3302032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4263BB93-B846-4275-A02D-C39E6954A2C8}"/>
              </a:ext>
            </a:extLst>
          </p:cNvPr>
          <p:cNvSpPr>
            <a:spLocks noGrp="1"/>
          </p:cNvSpPr>
          <p:nvPr>
            <p:ph sz="half" idx="1"/>
          </p:nvPr>
        </p:nvSpPr>
        <p:spPr>
          <a:xfrm>
            <a:off x="1638676" y="1586867"/>
            <a:ext cx="6488530" cy="6425564"/>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F33E93AC-781D-40B3-97B2-A3B2856239A6}"/>
              </a:ext>
            </a:extLst>
          </p:cNvPr>
          <p:cNvSpPr>
            <a:spLocks noGrp="1"/>
          </p:cNvSpPr>
          <p:nvPr>
            <p:ph sz="half" idx="2"/>
          </p:nvPr>
        </p:nvSpPr>
        <p:spPr>
          <a:xfrm>
            <a:off x="8423910" y="1586867"/>
            <a:ext cx="6801057" cy="6425564"/>
          </a:xfrm>
          <a:prstGeom prst="rect">
            <a:avLst/>
          </a:prstGeo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10" name="Plassholder for tittel 1">
            <a:extLst>
              <a:ext uri="{FF2B5EF4-FFF2-40B4-BE49-F238E27FC236}">
                <a16:creationId xmlns:a16="http://schemas.microsoft.com/office/drawing/2014/main" id="{BDE1D5F7-ABB6-422F-BCAB-49F35068DD9A}"/>
              </a:ext>
            </a:extLst>
          </p:cNvPr>
          <p:cNvSpPr>
            <a:spLocks noGrp="1"/>
          </p:cNvSpPr>
          <p:nvPr>
            <p:ph type="title"/>
          </p:nvPr>
        </p:nvSpPr>
        <p:spPr>
          <a:xfrm>
            <a:off x="1638675" y="738008"/>
            <a:ext cx="13586294" cy="692497"/>
          </a:xfrm>
          <a:prstGeom prst="rect">
            <a:avLst/>
          </a:prstGeom>
        </p:spPr>
        <p:txBody>
          <a:bodyPr vert="horz" lIns="0" tIns="0" rIns="0" bIns="0" rtlCol="0" anchor="b" anchorCtr="0">
            <a:noAutofit/>
          </a:bodyPr>
          <a:lstStyle/>
          <a:p>
            <a:r>
              <a:rPr lang="nb-NO"/>
              <a:t>Klikk for å redigere tittelstil</a:t>
            </a:r>
          </a:p>
        </p:txBody>
      </p:sp>
    </p:spTree>
    <p:extLst>
      <p:ext uri="{BB962C8B-B14F-4D97-AF65-F5344CB8AC3E}">
        <p14:creationId xmlns:p14="http://schemas.microsoft.com/office/powerpoint/2010/main" val="14480199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238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Pause #1">
    <p:spTree>
      <p:nvGrpSpPr>
        <p:cNvPr id="1" name=""/>
        <p:cNvGrpSpPr/>
        <p:nvPr/>
      </p:nvGrpSpPr>
      <p:grpSpPr>
        <a:xfrm>
          <a:off x="0" y="0"/>
          <a:ext cx="0" cy="0"/>
          <a:chOff x="0" y="0"/>
          <a:chExt cx="0" cy="0"/>
        </a:xfrm>
      </p:grpSpPr>
      <p:pic>
        <p:nvPicPr>
          <p:cNvPr id="3" name="Bilde 2" descr="Et bilde som inneholder tegning&#10;&#10;Automatisk generert beskrivelse">
            <a:extLst>
              <a:ext uri="{FF2B5EF4-FFF2-40B4-BE49-F238E27FC236}">
                <a16:creationId xmlns:a16="http://schemas.microsoft.com/office/drawing/2014/main" id="{B32B5ECC-2D7D-48D0-B8D9-C63BF3D353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sp>
        <p:nvSpPr>
          <p:cNvPr id="6" name="Tittel 1"/>
          <p:cNvSpPr>
            <a:spLocks noGrp="1"/>
          </p:cNvSpPr>
          <p:nvPr>
            <p:ph type="title"/>
          </p:nvPr>
        </p:nvSpPr>
        <p:spPr>
          <a:xfrm>
            <a:off x="2365964" y="3681199"/>
            <a:ext cx="6120080" cy="1419611"/>
          </a:xfrm>
          <a:prstGeom prst="rect">
            <a:avLst/>
          </a:prstGeom>
        </p:spPr>
        <p:txBody>
          <a:bodyPr/>
          <a:lstStyle>
            <a:lvl1pPr>
              <a:defRPr>
                <a:solidFill>
                  <a:schemeClr val="bg1"/>
                </a:solidFill>
              </a:defRPr>
            </a:lvl1pPr>
          </a:lstStyle>
          <a:p>
            <a:r>
              <a:rPr lang="nb-NO"/>
              <a:t>Klikk for å redigere tittelstil</a:t>
            </a:r>
          </a:p>
        </p:txBody>
      </p:sp>
      <p:pic>
        <p:nvPicPr>
          <p:cNvPr id="11" name="Bilde 10" descr="Et bilde som inneholder tegning&#10;&#10;Automatisk generert beskrivelse">
            <a:extLst>
              <a:ext uri="{FF2B5EF4-FFF2-40B4-BE49-F238E27FC236}">
                <a16:creationId xmlns:a16="http://schemas.microsoft.com/office/drawing/2014/main" id="{1623D34C-1926-4810-91BE-D6B95CA93B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5964" y="600107"/>
            <a:ext cx="439149" cy="440948"/>
          </a:xfrm>
          <a:prstGeom prst="rect">
            <a:avLst/>
          </a:prstGeom>
        </p:spPr>
      </p:pic>
      <p:sp>
        <p:nvSpPr>
          <p:cNvPr id="17" name="TextBox 6">
            <a:extLst>
              <a:ext uri="{FF2B5EF4-FFF2-40B4-BE49-F238E27FC236}">
                <a16:creationId xmlns:a16="http://schemas.microsoft.com/office/drawing/2014/main" id="{AEEAA6E5-76EB-4149-A5FA-6F5AED27612D}"/>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164972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Avslutningsside">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6D1E0FE9-5097-4A7A-849E-80C6670E41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18"/>
            <a:ext cx="16254413" cy="9141965"/>
          </a:xfrm>
          <a:prstGeom prst="rect">
            <a:avLst/>
          </a:prstGeom>
        </p:spPr>
      </p:pic>
      <p:pic>
        <p:nvPicPr>
          <p:cNvPr id="4" name="Bilde 3" descr="Et bilde som inneholder tegning&#10;&#10;Automatisk generert beskrivelse">
            <a:extLst>
              <a:ext uri="{FF2B5EF4-FFF2-40B4-BE49-F238E27FC236}">
                <a16:creationId xmlns:a16="http://schemas.microsoft.com/office/drawing/2014/main" id="{55ABA1C8-70E5-466F-8965-C04932D886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7207" y="4295661"/>
            <a:ext cx="1489437" cy="1495540"/>
          </a:xfrm>
          <a:prstGeom prst="rect">
            <a:avLst/>
          </a:prstGeom>
        </p:spPr>
      </p:pic>
      <p:sp>
        <p:nvSpPr>
          <p:cNvPr id="5" name="TekstSylinder 4">
            <a:extLst>
              <a:ext uri="{FF2B5EF4-FFF2-40B4-BE49-F238E27FC236}">
                <a16:creationId xmlns:a16="http://schemas.microsoft.com/office/drawing/2014/main" id="{A278092D-6D2E-4BF9-9025-D1CB6046007B}"/>
              </a:ext>
            </a:extLst>
          </p:cNvPr>
          <p:cNvSpPr txBox="1"/>
          <p:nvPr userDrawn="1"/>
        </p:nvSpPr>
        <p:spPr>
          <a:xfrm>
            <a:off x="8054543" y="7302501"/>
            <a:ext cx="3048000" cy="1171731"/>
          </a:xfrm>
          <a:prstGeom prst="rect">
            <a:avLst/>
          </a:prstGeom>
          <a:noFill/>
        </p:spPr>
        <p:txBody>
          <a:bodyPr wrap="square" rtlCol="0">
            <a:spAutoFit/>
          </a:bodyPr>
          <a:lstStyle/>
          <a:p>
            <a:pPr>
              <a:lnSpc>
                <a:spcPct val="150000"/>
              </a:lnSpc>
              <a:spcBef>
                <a:spcPts val="0"/>
              </a:spcBef>
            </a:pPr>
            <a:r>
              <a:rPr lang="nb-NO" sz="1200" b="1">
                <a:solidFill>
                  <a:schemeClr val="bg1"/>
                </a:solidFill>
              </a:rPr>
              <a:t>Norwegian </a:t>
            </a:r>
            <a:r>
              <a:rPr lang="nb-NO" sz="1200" b="1" err="1">
                <a:solidFill>
                  <a:schemeClr val="bg1"/>
                </a:solidFill>
              </a:rPr>
              <a:t>Digitalisation</a:t>
            </a:r>
            <a:r>
              <a:rPr lang="nb-NO" sz="1200" b="1">
                <a:solidFill>
                  <a:schemeClr val="bg1"/>
                </a:solidFill>
              </a:rPr>
              <a:t> </a:t>
            </a:r>
            <a:r>
              <a:rPr lang="nb-NO" sz="1200" b="1" err="1">
                <a:solidFill>
                  <a:schemeClr val="bg1"/>
                </a:solidFill>
              </a:rPr>
              <a:t>Agency</a:t>
            </a:r>
            <a:endParaRPr lang="nb-NO" sz="1200" b="1">
              <a:solidFill>
                <a:schemeClr val="bg1"/>
              </a:solidFill>
            </a:endParaRPr>
          </a:p>
          <a:p>
            <a:pPr>
              <a:lnSpc>
                <a:spcPct val="150000"/>
              </a:lnSpc>
              <a:spcBef>
                <a:spcPts val="0"/>
              </a:spcBef>
            </a:pPr>
            <a:r>
              <a:rPr lang="nb-NO" sz="1200" b="0">
                <a:solidFill>
                  <a:schemeClr val="bg1"/>
                </a:solidFill>
              </a:rPr>
              <a:t>informasjonsforvaltning@digdir.no</a:t>
            </a:r>
          </a:p>
          <a:p>
            <a:pPr>
              <a:lnSpc>
                <a:spcPct val="150000"/>
              </a:lnSpc>
              <a:spcBef>
                <a:spcPts val="0"/>
              </a:spcBef>
            </a:pPr>
            <a:r>
              <a:rPr lang="nb-NO" sz="1200" b="0">
                <a:solidFill>
                  <a:schemeClr val="bg1"/>
                </a:solidFill>
              </a:rPr>
              <a:t>(+47) 22 45 10 00</a:t>
            </a:r>
          </a:p>
          <a:p>
            <a:pPr>
              <a:lnSpc>
                <a:spcPct val="150000"/>
              </a:lnSpc>
              <a:spcBef>
                <a:spcPts val="0"/>
              </a:spcBef>
            </a:pPr>
            <a:r>
              <a:rPr lang="nb-NO" sz="1200" b="0">
                <a:solidFill>
                  <a:schemeClr val="bg1"/>
                </a:solidFill>
              </a:rPr>
              <a:t>Postboks 1382 Vika, 0114 Oslo, Norway</a:t>
            </a:r>
          </a:p>
        </p:txBody>
      </p:sp>
      <p:sp>
        <p:nvSpPr>
          <p:cNvPr id="14" name="TekstSylinder 13">
            <a:extLst>
              <a:ext uri="{FF2B5EF4-FFF2-40B4-BE49-F238E27FC236}">
                <a16:creationId xmlns:a16="http://schemas.microsoft.com/office/drawing/2014/main" id="{60842A71-D675-4BCF-A694-A088EB0F8293}"/>
              </a:ext>
            </a:extLst>
          </p:cNvPr>
          <p:cNvSpPr txBox="1"/>
          <p:nvPr userDrawn="1"/>
        </p:nvSpPr>
        <p:spPr>
          <a:xfrm>
            <a:off x="3370783" y="8204985"/>
            <a:ext cx="3048000" cy="340734"/>
          </a:xfrm>
          <a:prstGeom prst="rect">
            <a:avLst/>
          </a:prstGeom>
          <a:noFill/>
        </p:spPr>
        <p:txBody>
          <a:bodyPr wrap="square" rtlCol="0">
            <a:spAutoFit/>
          </a:bodyPr>
          <a:lstStyle/>
          <a:p>
            <a:pPr>
              <a:lnSpc>
                <a:spcPct val="150000"/>
              </a:lnSpc>
              <a:spcBef>
                <a:spcPts val="0"/>
              </a:spcBef>
            </a:pPr>
            <a:r>
              <a:rPr lang="nb-NO" sz="1200" b="1">
                <a:solidFill>
                  <a:srgbClr val="1E2B3C"/>
                </a:solidFill>
              </a:rPr>
              <a:t>digdir.no</a:t>
            </a:r>
            <a:endParaRPr lang="nb-NO" sz="1200" b="0">
              <a:solidFill>
                <a:srgbClr val="1E2B3C"/>
              </a:solidFill>
            </a:endParaRPr>
          </a:p>
        </p:txBody>
      </p:sp>
      <p:pic>
        <p:nvPicPr>
          <p:cNvPr id="7" name="Bilde 6">
            <a:extLst>
              <a:ext uri="{FF2B5EF4-FFF2-40B4-BE49-F238E27FC236}">
                <a16:creationId xmlns:a16="http://schemas.microsoft.com/office/drawing/2014/main" id="{5A2D0DA4-F18E-47FE-A364-67BB5D8F70B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67277" y="7834318"/>
            <a:ext cx="2520545" cy="370668"/>
          </a:xfrm>
          <a:prstGeom prst="rect">
            <a:avLst/>
          </a:prstGeom>
        </p:spPr>
      </p:pic>
      <p:pic>
        <p:nvPicPr>
          <p:cNvPr id="8" name="Bilde 7">
            <a:extLst>
              <a:ext uri="{FF2B5EF4-FFF2-40B4-BE49-F238E27FC236}">
                <a16:creationId xmlns:a16="http://schemas.microsoft.com/office/drawing/2014/main" id="{F6D19948-E056-4D83-9C0E-8BF9C7E790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9883" y="7146775"/>
            <a:ext cx="2065553" cy="698973"/>
          </a:xfrm>
          <a:prstGeom prst="rect">
            <a:avLst/>
          </a:prstGeom>
        </p:spPr>
      </p:pic>
    </p:spTree>
    <p:extLst>
      <p:ext uri="{BB962C8B-B14F-4D97-AF65-F5344CB8AC3E}">
        <p14:creationId xmlns:p14="http://schemas.microsoft.com/office/powerpoint/2010/main" val="1119670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Kort Animert Introslide #1">
    <p:bg>
      <p:bgPr>
        <a:solidFill>
          <a:schemeClr val="lt1"/>
        </a:solidFill>
        <a:effectLst/>
      </p:bgPr>
    </p:bg>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0D159692-3117-4EE4-BD24-CF938AC3EC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7"/>
            <a:ext cx="16254413" cy="9143107"/>
          </a:xfrm>
          <a:prstGeom prst="rect">
            <a:avLst/>
          </a:prstGeom>
        </p:spPr>
      </p:pic>
      <p:sp>
        <p:nvSpPr>
          <p:cNvPr id="5" name="Tittel 1">
            <a:extLst>
              <a:ext uri="{FF2B5EF4-FFF2-40B4-BE49-F238E27FC236}">
                <a16:creationId xmlns:a16="http://schemas.microsoft.com/office/drawing/2014/main" id="{8E66857D-AB05-4B8C-B9AB-2849B89A6D6E}"/>
              </a:ext>
            </a:extLst>
          </p:cNvPr>
          <p:cNvSpPr>
            <a:spLocks noGrp="1"/>
          </p:cNvSpPr>
          <p:nvPr>
            <p:ph type="ctrTitle" hasCustomPrompt="1"/>
          </p:nvPr>
        </p:nvSpPr>
        <p:spPr>
          <a:xfrm>
            <a:off x="5463540" y="4093405"/>
            <a:ext cx="9864090" cy="1530351"/>
          </a:xfrm>
          <a:prstGeom prst="rect">
            <a:avLst/>
          </a:prstGeom>
        </p:spPr>
        <p:txBody>
          <a:bodyPr anchor="b">
            <a:normAutofit/>
          </a:bodyPr>
          <a:lstStyle>
            <a:lvl1pPr algn="l">
              <a:lnSpc>
                <a:spcPct val="100000"/>
              </a:lnSpc>
              <a:defRPr sz="5000">
                <a:solidFill>
                  <a:schemeClr val="bg1"/>
                </a:solidFill>
              </a:defRPr>
            </a:lvl1pPr>
          </a:lstStyle>
          <a:p>
            <a:r>
              <a:rPr lang="nb-NO"/>
              <a:t>Klikk for å legge til en tittel</a:t>
            </a:r>
          </a:p>
        </p:txBody>
      </p:sp>
      <p:pic>
        <p:nvPicPr>
          <p:cNvPr id="6" name="Bilde 5">
            <a:extLst>
              <a:ext uri="{FF2B5EF4-FFF2-40B4-BE49-F238E27FC236}">
                <a16:creationId xmlns:a16="http://schemas.microsoft.com/office/drawing/2014/main" id="{48B100D4-36B9-4694-B36A-B0B707102D7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7"/>
            <a:ext cx="2065553" cy="698973"/>
          </a:xfrm>
          <a:prstGeom prst="rect">
            <a:avLst/>
          </a:prstGeom>
        </p:spPr>
      </p:pic>
      <p:sp>
        <p:nvSpPr>
          <p:cNvPr id="7" name="TextBox 6">
            <a:extLst>
              <a:ext uri="{FF2B5EF4-FFF2-40B4-BE49-F238E27FC236}">
                <a16:creationId xmlns:a16="http://schemas.microsoft.com/office/drawing/2014/main" id="{7EB7E1F6-B752-431B-89D1-0A4284E29642}"/>
              </a:ext>
            </a:extLst>
          </p:cNvPr>
          <p:cNvSpPr txBox="1"/>
          <p:nvPr userDrawn="1"/>
        </p:nvSpPr>
        <p:spPr>
          <a:xfrm>
            <a:off x="13816252" y="754066"/>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8" name="Undertittel 2">
            <a:extLst>
              <a:ext uri="{FF2B5EF4-FFF2-40B4-BE49-F238E27FC236}">
                <a16:creationId xmlns:a16="http://schemas.microsoft.com/office/drawing/2014/main" id="{48213E2A-0B1C-488B-81D1-6965EBDF2289}"/>
              </a:ext>
            </a:extLst>
          </p:cNvPr>
          <p:cNvSpPr>
            <a:spLocks noGrp="1"/>
          </p:cNvSpPr>
          <p:nvPr>
            <p:ph type="subTitle" idx="1"/>
          </p:nvPr>
        </p:nvSpPr>
        <p:spPr>
          <a:xfrm>
            <a:off x="5463541" y="5857673"/>
            <a:ext cx="6229350" cy="1235392"/>
          </a:xfrm>
        </p:spPr>
        <p:txBody>
          <a:bodyPr>
            <a:normAutofit/>
          </a:bodyPr>
          <a:lstStyle>
            <a:lvl1pPr marL="0" indent="0" algn="l">
              <a:buNone/>
              <a:defRPr sz="3200">
                <a:solidFill>
                  <a:schemeClr val="bg1"/>
                </a:solidFill>
              </a:defRPr>
            </a:lvl1pPr>
          </a:lstStyle>
          <a:p>
            <a:endParaRPr lang="nb-NO"/>
          </a:p>
        </p:txBody>
      </p:sp>
    </p:spTree>
    <p:extLst>
      <p:ext uri="{BB962C8B-B14F-4D97-AF65-F5344CB8AC3E}">
        <p14:creationId xmlns:p14="http://schemas.microsoft.com/office/powerpoint/2010/main" val="326070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Digdir Introslide #7">
    <p:bg>
      <p:bgPr>
        <a:solidFill>
          <a:schemeClr val="l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282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gdir Introslide #3">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7932DB0C-BAFA-498B-B552-68CBCFE5C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281E3279-D715-4827-9A13-05F2C36B5E51}"/>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57F43DFE-C8AB-4A89-875F-908F84F6212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231900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gdir Introslide #4">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F68E54C7-4E92-4D7E-AE3A-BBBEE9879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7" name="TextBox 6">
            <a:extLst>
              <a:ext uri="{FF2B5EF4-FFF2-40B4-BE49-F238E27FC236}">
                <a16:creationId xmlns:a16="http://schemas.microsoft.com/office/drawing/2014/main" id="{F2BBDBD0-71F1-4AEB-9367-24166E6A24A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BCAC403A-A759-4525-ACE7-2FACC03B96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875168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gdir Introslide #5">
    <p:bg>
      <p:bgPr>
        <a:solidFill>
          <a:schemeClr val="lt1"/>
        </a:solidFill>
        <a:effectLst/>
      </p:bgPr>
    </p:bg>
    <p:spTree>
      <p:nvGrpSpPr>
        <p:cNvPr id="1" name=""/>
        <p:cNvGrpSpPr/>
        <p:nvPr/>
      </p:nvGrpSpPr>
      <p:grpSpPr>
        <a:xfrm>
          <a:off x="0" y="0"/>
          <a:ext cx="0" cy="0"/>
          <a:chOff x="0" y="0"/>
          <a:chExt cx="0" cy="0"/>
        </a:xfrm>
      </p:grpSpPr>
      <p:pic>
        <p:nvPicPr>
          <p:cNvPr id="11" name="Bilde 10">
            <a:extLst>
              <a:ext uri="{FF2B5EF4-FFF2-40B4-BE49-F238E27FC236}">
                <a16:creationId xmlns:a16="http://schemas.microsoft.com/office/drawing/2014/main" id="{698C1FA3-9361-4B71-8FB6-9F9D34E83C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684745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gdir Introslide #6">
    <p:bg>
      <p:bgPr>
        <a:solidFill>
          <a:schemeClr val="lt1"/>
        </a:solidFill>
        <a:effectLst/>
      </p:bgPr>
    </p:bg>
    <p:spTree>
      <p:nvGrpSpPr>
        <p:cNvPr id="1" name=""/>
        <p:cNvGrpSpPr/>
        <p:nvPr/>
      </p:nvGrpSpPr>
      <p:grpSpPr>
        <a:xfrm>
          <a:off x="0" y="0"/>
          <a:ext cx="0" cy="0"/>
          <a:chOff x="0" y="0"/>
          <a:chExt cx="0" cy="0"/>
        </a:xfrm>
      </p:grpSpPr>
      <p:pic>
        <p:nvPicPr>
          <p:cNvPr id="11" name="Bilde 10" descr="Et bilde som inneholder tegning&#10;&#10;Automatisk generert beskrivelse">
            <a:extLst>
              <a:ext uri="{FF2B5EF4-FFF2-40B4-BE49-F238E27FC236}">
                <a16:creationId xmlns:a16="http://schemas.microsoft.com/office/drawing/2014/main" id="{C1421C68-4400-4B62-A3FC-DFDD0D1A83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accent1"/>
                </a:solidFill>
              </a:defRPr>
            </a:lvl1pPr>
          </a:lstStyle>
          <a:p>
            <a:r>
              <a:rPr lang="nb-NO"/>
              <a:t>Klikk for å redigere tittelstil</a:t>
            </a:r>
          </a:p>
        </p:txBody>
      </p:sp>
      <p:sp>
        <p:nvSpPr>
          <p:cNvPr id="6" name="TextBox 6">
            <a:extLst>
              <a:ext uri="{FF2B5EF4-FFF2-40B4-BE49-F238E27FC236}">
                <a16:creationId xmlns:a16="http://schemas.microsoft.com/office/drawing/2014/main" id="{4BDA1AFF-68C0-4650-8E52-6263233596B5}"/>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7" name="Bilde 6">
            <a:extLst>
              <a:ext uri="{FF2B5EF4-FFF2-40B4-BE49-F238E27FC236}">
                <a16:creationId xmlns:a16="http://schemas.microsoft.com/office/drawing/2014/main" id="{F730FB02-9270-497B-BF5B-66B5BB7B62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536553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gdir Introslide #7">
    <p:bg>
      <p:bgPr>
        <a:solidFill>
          <a:schemeClr val="lt1"/>
        </a:solidFill>
        <a:effectLst/>
      </p:bgPr>
    </p:bg>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7D83A18E-4B0C-454E-81E7-91F1C4D484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6"/>
            <a:ext cx="16254413" cy="9143107"/>
          </a:xfrm>
          <a:prstGeom prst="rect">
            <a:avLst/>
          </a:prstGeom>
        </p:spPr>
      </p:pic>
      <p:sp>
        <p:nvSpPr>
          <p:cNvPr id="10" name="Tittel 1">
            <a:extLst>
              <a:ext uri="{FF2B5EF4-FFF2-40B4-BE49-F238E27FC236}">
                <a16:creationId xmlns:a16="http://schemas.microsoft.com/office/drawing/2014/main" id="{0E980CF2-FF78-4052-A5D2-D858F04E6E07}"/>
              </a:ext>
            </a:extLst>
          </p:cNvPr>
          <p:cNvSpPr>
            <a:spLocks noGrp="1"/>
          </p:cNvSpPr>
          <p:nvPr>
            <p:ph type="ctrTitle"/>
          </p:nvPr>
        </p:nvSpPr>
        <p:spPr>
          <a:xfrm>
            <a:off x="6411817" y="4322003"/>
            <a:ext cx="6869292" cy="1530351"/>
          </a:xfrm>
          <a:prstGeom prst="rect">
            <a:avLst/>
          </a:prstGeom>
        </p:spPr>
        <p:txBody>
          <a:bodyPr anchor="b">
            <a:normAutofit/>
          </a:bodyPr>
          <a:lstStyle>
            <a:lvl1pPr algn="l">
              <a:lnSpc>
                <a:spcPct val="100000"/>
              </a:lnSpc>
              <a:defRPr sz="5000">
                <a:solidFill>
                  <a:schemeClr val="bg1"/>
                </a:solidFill>
              </a:defRPr>
            </a:lvl1pPr>
          </a:lstStyle>
          <a:p>
            <a:r>
              <a:rPr lang="nb-NO"/>
              <a:t>Klikk for å redigere tittelstil</a:t>
            </a:r>
          </a:p>
        </p:txBody>
      </p:sp>
      <p:sp>
        <p:nvSpPr>
          <p:cNvPr id="7" name="TextBox 6">
            <a:extLst>
              <a:ext uri="{FF2B5EF4-FFF2-40B4-BE49-F238E27FC236}">
                <a16:creationId xmlns:a16="http://schemas.microsoft.com/office/drawing/2014/main" id="{00E90904-DBBA-4AD3-8739-C68A030E86D8}"/>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pic>
        <p:nvPicPr>
          <p:cNvPr id="8" name="Bilde 7">
            <a:extLst>
              <a:ext uri="{FF2B5EF4-FFF2-40B4-BE49-F238E27FC236}">
                <a16:creationId xmlns:a16="http://schemas.microsoft.com/office/drawing/2014/main" id="{976DF188-501B-4BE2-A848-80262AE5DE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34621030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1.png"/><Relationship Id="rId5" Type="http://schemas.openxmlformats.org/officeDocument/2006/relationships/slideLayout" Target="../slideLayouts/slideLayout35.xml"/><Relationship Id="rId10" Type="http://schemas.openxmlformats.org/officeDocument/2006/relationships/theme" Target="../theme/theme3.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10" Type="http://schemas.openxmlformats.org/officeDocument/2006/relationships/image" Target="../media/image1.png"/><Relationship Id="rId4" Type="http://schemas.openxmlformats.org/officeDocument/2006/relationships/slideLayout" Target="../slideLayouts/slideLayout43.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
        <p:nvSpPr>
          <p:cNvPr id="8" name="TextBox 6">
            <a:extLst>
              <a:ext uri="{FF2B5EF4-FFF2-40B4-BE49-F238E27FC236}">
                <a16:creationId xmlns:a16="http://schemas.microsoft.com/office/drawing/2014/main" id="{7DA5B237-216F-496A-9C1D-773EFC9118DD}"/>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1643857197"/>
      </p:ext>
    </p:extLst>
  </p:cSld>
  <p:clrMap bg1="lt1" tx1="dk1" bg2="lt2" tx2="dk2" accent1="accent1" accent2="accent2" accent3="accent3" accent4="accent4" accent5="accent5" accent6="accent6" hlink="hlink" folHlink="folHlink"/>
  <p:sldLayoutIdLst>
    <p:sldLayoutId id="2147483716" r:id="rId1"/>
    <p:sldLayoutId id="2147483707" r:id="rId2"/>
    <p:sldLayoutId id="2147483717" r:id="rId3"/>
    <p:sldLayoutId id="2147483713" r:id="rId4"/>
    <p:sldLayoutId id="2147483721" r:id="rId5"/>
    <p:sldLayoutId id="2147483720" r:id="rId6"/>
    <p:sldLayoutId id="2147483719" r:id="rId7"/>
    <p:sldLayoutId id="2147483718" r:id="rId8"/>
    <p:sldLayoutId id="2147483735" r:id="rId9"/>
    <p:sldLayoutId id="2147483736" r:id="rId10"/>
    <p:sldLayoutId id="2147483737" r:id="rId11"/>
    <p:sldLayoutId id="2147483650" r:id="rId12"/>
    <p:sldLayoutId id="2147483652" r:id="rId13"/>
    <p:sldLayoutId id="2147483657" r:id="rId14"/>
    <p:sldLayoutId id="2147483656" r:id="rId15"/>
    <p:sldLayoutId id="2147483669" r:id="rId16"/>
    <p:sldLayoutId id="2147483658" r:id="rId17"/>
    <p:sldLayoutId id="2147483659" r:id="rId18"/>
    <p:sldLayoutId id="2147483651" r:id="rId19"/>
    <p:sldLayoutId id="2147483671" r:id="rId20"/>
    <p:sldLayoutId id="2147483748"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59100134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extBox 6">
            <a:extLst>
              <a:ext uri="{FF2B5EF4-FFF2-40B4-BE49-F238E27FC236}">
                <a16:creationId xmlns:a16="http://schemas.microsoft.com/office/drawing/2014/main" id="{86B62DA1-65D5-497C-AF34-21B9EF27415A}"/>
              </a:ext>
            </a:extLst>
          </p:cNvPr>
          <p:cNvSpPr txBox="1"/>
          <p:nvPr userDrawn="1"/>
        </p:nvSpPr>
        <p:spPr>
          <a:xfrm>
            <a:off x="13816252" y="754065"/>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
        <p:nvSpPr>
          <p:cNvPr id="2" name="Plassholder for tittel 1"/>
          <p:cNvSpPr>
            <a:spLocks noGrp="1"/>
          </p:cNvSpPr>
          <p:nvPr>
            <p:ph type="title"/>
          </p:nvPr>
        </p:nvSpPr>
        <p:spPr>
          <a:xfrm>
            <a:off x="2364232" y="1480956"/>
            <a:ext cx="12295197" cy="692497"/>
          </a:xfrm>
          <a:prstGeom prst="rect">
            <a:avLst/>
          </a:prstGeom>
        </p:spPr>
        <p:txBody>
          <a:bodyPr vert="horz" lIns="0" tIns="0" rIns="0" bIns="0" rtlCol="0" anchor="b" anchorCtr="0">
            <a:noAutofit/>
          </a:bodyPr>
          <a:lstStyle/>
          <a:p>
            <a:r>
              <a:rPr lang="nb-NO"/>
              <a:t>Klikk for å redigere tittelstil</a:t>
            </a:r>
          </a:p>
        </p:txBody>
      </p:sp>
      <p:sp>
        <p:nvSpPr>
          <p:cNvPr id="3" name="Plassholder for tekst 2"/>
          <p:cNvSpPr>
            <a:spLocks noGrp="1"/>
          </p:cNvSpPr>
          <p:nvPr>
            <p:ph type="body" idx="1"/>
          </p:nvPr>
        </p:nvSpPr>
        <p:spPr>
          <a:xfrm>
            <a:off x="2364232" y="2453731"/>
            <a:ext cx="12295197" cy="5764851"/>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7" name="Bilde 6">
            <a:extLst>
              <a:ext uri="{FF2B5EF4-FFF2-40B4-BE49-F238E27FC236}">
                <a16:creationId xmlns:a16="http://schemas.microsoft.com/office/drawing/2014/main" id="{181061CB-D839-4951-9933-63329988FFB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232602" y="469286"/>
            <a:ext cx="2065553" cy="698973"/>
          </a:xfrm>
          <a:prstGeom prst="rect">
            <a:avLst/>
          </a:prstGeom>
        </p:spPr>
      </p:pic>
    </p:spTree>
    <p:extLst>
      <p:ext uri="{BB962C8B-B14F-4D97-AF65-F5344CB8AC3E}">
        <p14:creationId xmlns:p14="http://schemas.microsoft.com/office/powerpoint/2010/main" val="421451416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Lst>
  <p:txStyles>
    <p:titleStyle>
      <a:lvl1pPr algn="l" defTabSz="1219085" rtl="0" eaLnBrk="1" latinLnBrk="0" hangingPunct="1">
        <a:lnSpc>
          <a:spcPct val="90000"/>
        </a:lnSpc>
        <a:spcBef>
          <a:spcPct val="0"/>
        </a:spcBef>
        <a:buNone/>
        <a:defRPr sz="4800" kern="1200">
          <a:solidFill>
            <a:schemeClr val="dk2"/>
          </a:solidFill>
          <a:latin typeface="+mj-lt"/>
          <a:ea typeface="+mj-ea"/>
          <a:cs typeface="+mj-cs"/>
        </a:defRPr>
      </a:lvl1pPr>
    </p:titleStyle>
    <p:bodyStyle>
      <a:lvl1pPr marL="540000" indent="-540000" algn="l" defTabSz="1219085" rtl="0" eaLnBrk="1" latinLnBrk="0" hangingPunct="1">
        <a:lnSpc>
          <a:spcPct val="100000"/>
        </a:lnSpc>
        <a:spcBef>
          <a:spcPts val="2500"/>
        </a:spcBef>
        <a:buClr>
          <a:schemeClr val="accent3"/>
        </a:buClr>
        <a:buFont typeface="Arial" panose="020B0604020202020204" pitchFamily="34" charset="0"/>
        <a:buChar char="•"/>
        <a:defRPr sz="3600" kern="1200">
          <a:solidFill>
            <a:schemeClr val="tx2"/>
          </a:solidFill>
          <a:latin typeface="+mn-lt"/>
          <a:ea typeface="+mn-ea"/>
          <a:cs typeface="+mn-cs"/>
        </a:defRPr>
      </a:lvl1pPr>
      <a:lvl2pPr marL="111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3200" kern="1200">
          <a:solidFill>
            <a:schemeClr val="tx2"/>
          </a:solidFill>
          <a:latin typeface="+mn-lt"/>
          <a:ea typeface="+mn-ea"/>
          <a:cs typeface="+mn-cs"/>
        </a:defRPr>
      </a:lvl2pPr>
      <a:lvl3pPr marL="1471500" indent="-571500" algn="l" defTabSz="1219085" rtl="0" eaLnBrk="1" latinLnBrk="0" hangingPunct="1">
        <a:lnSpc>
          <a:spcPct val="90000"/>
        </a:lnSpc>
        <a:spcBef>
          <a:spcPts val="1500"/>
        </a:spcBef>
        <a:buClr>
          <a:schemeClr val="accent3"/>
        </a:buClr>
        <a:buSzPct val="100000"/>
        <a:buFont typeface="Arial" panose="020B0604020202020204" pitchFamily="34" charset="0"/>
        <a:buChar char="•"/>
        <a:defRPr sz="2800" kern="1200">
          <a:solidFill>
            <a:schemeClr val="tx2"/>
          </a:solidFill>
          <a:latin typeface="+mn-lt"/>
          <a:ea typeface="+mn-ea"/>
          <a:cs typeface="+mn-cs"/>
        </a:defRPr>
      </a:lvl3pPr>
      <a:lvl4pPr marL="171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400" kern="1200">
          <a:solidFill>
            <a:schemeClr val="tx2"/>
          </a:solidFill>
          <a:latin typeface="+mn-lt"/>
          <a:ea typeface="+mn-ea"/>
          <a:cs typeface="+mn-cs"/>
        </a:defRPr>
      </a:lvl4pPr>
      <a:lvl5pPr marL="2077200" indent="-457200" algn="l" defTabSz="1219085" rtl="0" eaLnBrk="1" latinLnBrk="0" hangingPunct="1">
        <a:lnSpc>
          <a:spcPct val="90000"/>
        </a:lnSpc>
        <a:spcBef>
          <a:spcPts val="1500"/>
        </a:spcBef>
        <a:buClr>
          <a:schemeClr val="accent3"/>
        </a:buClr>
        <a:buSzPct val="100000"/>
        <a:buFont typeface="Arial" panose="020B0604020202020204" pitchFamily="34" charset="0"/>
        <a:buChar char="•"/>
        <a:defRPr sz="2000" kern="1200">
          <a:solidFill>
            <a:schemeClr val="tx2"/>
          </a:solidFill>
          <a:latin typeface="+mn-lt"/>
          <a:ea typeface="+mn-ea"/>
          <a:cs typeface="+mn-cs"/>
        </a:defRPr>
      </a:lvl5pPr>
      <a:lvl6pPr marL="3352484"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027"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569"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112" indent="-304771" algn="l" defTabSz="1219085"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nb-NO"/>
      </a:defPPr>
      <a:lvl1pPr marL="0" algn="l" defTabSz="1219085" rtl="0" eaLnBrk="1" latinLnBrk="0" hangingPunct="1">
        <a:defRPr sz="2400" kern="1200">
          <a:solidFill>
            <a:schemeClr val="tx1"/>
          </a:solidFill>
          <a:latin typeface="+mn-lt"/>
          <a:ea typeface="+mn-ea"/>
          <a:cs typeface="+mn-cs"/>
        </a:defRPr>
      </a:lvl1pPr>
      <a:lvl2pPr marL="609543" algn="l" defTabSz="1219085" rtl="0" eaLnBrk="1" latinLnBrk="0" hangingPunct="1">
        <a:defRPr sz="2400" kern="1200">
          <a:solidFill>
            <a:schemeClr val="tx1"/>
          </a:solidFill>
          <a:latin typeface="+mn-lt"/>
          <a:ea typeface="+mn-ea"/>
          <a:cs typeface="+mn-cs"/>
        </a:defRPr>
      </a:lvl2pPr>
      <a:lvl3pPr marL="1219085" algn="l" defTabSz="1219085" rtl="0" eaLnBrk="1" latinLnBrk="0" hangingPunct="1">
        <a:defRPr sz="2400" kern="1200">
          <a:solidFill>
            <a:schemeClr val="tx1"/>
          </a:solidFill>
          <a:latin typeface="+mn-lt"/>
          <a:ea typeface="+mn-ea"/>
          <a:cs typeface="+mn-cs"/>
        </a:defRPr>
      </a:lvl3pPr>
      <a:lvl4pPr marL="1828628" algn="l" defTabSz="1219085" rtl="0" eaLnBrk="1" latinLnBrk="0" hangingPunct="1">
        <a:defRPr sz="2400" kern="1200">
          <a:solidFill>
            <a:schemeClr val="tx1"/>
          </a:solidFill>
          <a:latin typeface="+mn-lt"/>
          <a:ea typeface="+mn-ea"/>
          <a:cs typeface="+mn-cs"/>
        </a:defRPr>
      </a:lvl4pPr>
      <a:lvl5pPr marL="2438170" algn="l" defTabSz="1219085" rtl="0" eaLnBrk="1" latinLnBrk="0" hangingPunct="1">
        <a:defRPr sz="2400" kern="1200">
          <a:solidFill>
            <a:schemeClr val="tx1"/>
          </a:solidFill>
          <a:latin typeface="+mn-lt"/>
          <a:ea typeface="+mn-ea"/>
          <a:cs typeface="+mn-cs"/>
        </a:defRPr>
      </a:lvl5pPr>
      <a:lvl6pPr marL="3047713" algn="l" defTabSz="1219085" rtl="0" eaLnBrk="1" latinLnBrk="0" hangingPunct="1">
        <a:defRPr sz="2400" kern="1200">
          <a:solidFill>
            <a:schemeClr val="tx1"/>
          </a:solidFill>
          <a:latin typeface="+mn-lt"/>
          <a:ea typeface="+mn-ea"/>
          <a:cs typeface="+mn-cs"/>
        </a:defRPr>
      </a:lvl6pPr>
      <a:lvl7pPr marL="3657255" algn="l" defTabSz="1219085" rtl="0" eaLnBrk="1" latinLnBrk="0" hangingPunct="1">
        <a:defRPr sz="2400" kern="1200">
          <a:solidFill>
            <a:schemeClr val="tx1"/>
          </a:solidFill>
          <a:latin typeface="+mn-lt"/>
          <a:ea typeface="+mn-ea"/>
          <a:cs typeface="+mn-cs"/>
        </a:defRPr>
      </a:lvl7pPr>
      <a:lvl8pPr marL="4266798" algn="l" defTabSz="1219085" rtl="0" eaLnBrk="1" latinLnBrk="0" hangingPunct="1">
        <a:defRPr sz="2400" kern="1200">
          <a:solidFill>
            <a:schemeClr val="tx1"/>
          </a:solidFill>
          <a:latin typeface="+mn-lt"/>
          <a:ea typeface="+mn-ea"/>
          <a:cs typeface="+mn-cs"/>
        </a:defRPr>
      </a:lvl8pPr>
      <a:lvl9pPr marL="4876341" algn="l" defTabSz="12190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Plassholder for tittel 1">
            <a:extLst>
              <a:ext uri="{FF2B5EF4-FFF2-40B4-BE49-F238E27FC236}">
                <a16:creationId xmlns:a16="http://schemas.microsoft.com/office/drawing/2014/main" id="{CAB865AE-BE6E-4F38-A2A2-6D3364469C60}"/>
              </a:ext>
            </a:extLst>
          </p:cNvPr>
          <p:cNvSpPr>
            <a:spLocks noGrp="1"/>
          </p:cNvSpPr>
          <p:nvPr>
            <p:ph type="title"/>
          </p:nvPr>
        </p:nvSpPr>
        <p:spPr>
          <a:xfrm>
            <a:off x="1638674" y="738008"/>
            <a:ext cx="13680000" cy="692497"/>
          </a:xfrm>
          <a:prstGeom prst="rect">
            <a:avLst/>
          </a:prstGeom>
        </p:spPr>
        <p:txBody>
          <a:bodyPr vert="horz" lIns="0" tIns="0" rIns="0" bIns="0" rtlCol="0" anchor="b" anchorCtr="0">
            <a:noAutofit/>
          </a:bodyPr>
          <a:lstStyle/>
          <a:p>
            <a:r>
              <a:rPr lang="nb-NO"/>
              <a:t>Klikk for å redigere tittelstil</a:t>
            </a:r>
          </a:p>
        </p:txBody>
      </p:sp>
      <p:sp>
        <p:nvSpPr>
          <p:cNvPr id="8" name="Plassholder for tekst 2">
            <a:extLst>
              <a:ext uri="{FF2B5EF4-FFF2-40B4-BE49-F238E27FC236}">
                <a16:creationId xmlns:a16="http://schemas.microsoft.com/office/drawing/2014/main" id="{7BC4CC8A-BC53-4C56-B1CB-693F59C2607F}"/>
              </a:ext>
            </a:extLst>
          </p:cNvPr>
          <p:cNvSpPr>
            <a:spLocks noGrp="1"/>
          </p:cNvSpPr>
          <p:nvPr>
            <p:ph type="body" idx="1"/>
          </p:nvPr>
        </p:nvSpPr>
        <p:spPr>
          <a:xfrm>
            <a:off x="1638674" y="1710780"/>
            <a:ext cx="13680000" cy="6480000"/>
          </a:xfrm>
          <a:prstGeom prst="rect">
            <a:avLst/>
          </a:prstGeom>
        </p:spPr>
        <p:txBody>
          <a:bodyPr vert="horz" lIns="0" tIns="0" rIns="0" bIns="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pic>
        <p:nvPicPr>
          <p:cNvPr id="9" name="Bilde 8">
            <a:extLst>
              <a:ext uri="{FF2B5EF4-FFF2-40B4-BE49-F238E27FC236}">
                <a16:creationId xmlns:a16="http://schemas.microsoft.com/office/drawing/2014/main" id="{AE4A0978-02B8-4A21-B9F3-35F04500CEF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15799" y="8436850"/>
            <a:ext cx="2065553" cy="698973"/>
          </a:xfrm>
          <a:prstGeom prst="rect">
            <a:avLst/>
          </a:prstGeom>
        </p:spPr>
      </p:pic>
      <p:sp>
        <p:nvSpPr>
          <p:cNvPr id="10" name="TextBox 6">
            <a:extLst>
              <a:ext uri="{FF2B5EF4-FFF2-40B4-BE49-F238E27FC236}">
                <a16:creationId xmlns:a16="http://schemas.microsoft.com/office/drawing/2014/main" id="{311B58C7-F868-414D-ABBD-01E4E8CA6F3D}"/>
              </a:ext>
            </a:extLst>
          </p:cNvPr>
          <p:cNvSpPr txBox="1"/>
          <p:nvPr userDrawn="1"/>
        </p:nvSpPr>
        <p:spPr>
          <a:xfrm>
            <a:off x="15224967" y="8637609"/>
            <a:ext cx="1029446" cy="297454"/>
          </a:xfrm>
          <a:prstGeom prst="rect">
            <a:avLst/>
          </a:prstGeom>
          <a:noFill/>
        </p:spPr>
        <p:txBody>
          <a:bodyPr wrap="square" rtlCol="0">
            <a:spAutoFit/>
          </a:bodyPr>
          <a:lstStyle/>
          <a:p>
            <a:r>
              <a:rPr lang="en-US" sz="1333" b="1">
                <a:solidFill>
                  <a:srgbClr val="1E2B3C"/>
                </a:solidFill>
                <a:latin typeface="Arial" panose="020B0604020202020204" pitchFamily="34" charset="0"/>
                <a:cs typeface="Arial" panose="020B0604020202020204" pitchFamily="34" charset="0"/>
              </a:rPr>
              <a:t>digdir.no</a:t>
            </a:r>
          </a:p>
        </p:txBody>
      </p:sp>
    </p:spTree>
    <p:extLst>
      <p:ext uri="{BB962C8B-B14F-4D97-AF65-F5344CB8AC3E}">
        <p14:creationId xmlns:p14="http://schemas.microsoft.com/office/powerpoint/2010/main" val="2921751350"/>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Lst>
  <p:txStyles>
    <p:titleStyle>
      <a:lvl1pPr algn="l" defTabSz="914309"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59964" indent="-359964" algn="l" defTabSz="914309" rtl="0" eaLnBrk="1" latinLnBrk="0" hangingPunct="1">
        <a:lnSpc>
          <a:spcPct val="90000"/>
        </a:lnSpc>
        <a:spcBef>
          <a:spcPts val="1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19928" indent="-359964" algn="l" defTabSz="914309" rtl="0" eaLnBrk="1" latinLnBrk="0" hangingPunct="1">
        <a:lnSpc>
          <a:spcPct val="90000"/>
        </a:lnSpc>
        <a:spcBef>
          <a:spcPts val="5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040"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194"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1.xml"/><Relationship Id="rId5" Type="http://schemas.openxmlformats.org/officeDocument/2006/relationships/image" Target="../media/image33.png"/><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2" Type="http://schemas.openxmlformats.org/officeDocument/2006/relationships/hyperlink" Target="https://www.regjeringen.no/en/dep/dfd/org/etater-og-virksomheter-under-digitaliserings-og-forvaltningsdepartementet/underliggende-etater/digitaliseringsdirektoratet/id2684200/"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hyperlink" Target="https://digdir-my.sharepoint.com/:x:/g/personal/erik_hagen_digdir_no/ETpnR-sV5wFDviVAUnUq48gBHaIxVf_GcgndO28Hjtp4pA?email=tor.arild.sunnevag%40digdir.no&amp;e=wQsaXt" TargetMode="Externa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 Id="rId5" Type="http://schemas.openxmlformats.org/officeDocument/2006/relationships/image" Target="../media/image46.sv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www.regjeringen.no/no/dokumenter/en-digital-offentlig-sektor/id2653874/?ch=4#:~:text=Digital%20agenda%20for%20Norge%20sl%C3%A5r%20fast%20prinsippet%20om,bedre%20til%20rette%20for%20viderebruk%20av%20%C3%A5pne%20data" TargetMode="Externa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2.xml"/><Relationship Id="rId4" Type="http://schemas.openxmlformats.org/officeDocument/2006/relationships/image" Target="../media/image54.sv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 Id="rId4" Type="http://schemas.openxmlformats.org/officeDocument/2006/relationships/image" Target="../media/image57.svg"/></Relationships>
</file>

<file path=ppt/slides/_rels/slide36.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5.png"/><Relationship Id="rId1" Type="http://schemas.openxmlformats.org/officeDocument/2006/relationships/slideLayout" Target="../slideLayouts/slideLayout12.xml"/><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57.svg"/><Relationship Id="rId4" Type="http://schemas.openxmlformats.org/officeDocument/2006/relationships/image" Target="../media/image59.svg"/><Relationship Id="rId9" Type="http://schemas.openxmlformats.org/officeDocument/2006/relationships/image" Target="../media/image5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tel 2">
            <a:extLst>
              <a:ext uri="{FF2B5EF4-FFF2-40B4-BE49-F238E27FC236}">
                <a16:creationId xmlns:a16="http://schemas.microsoft.com/office/drawing/2014/main" id="{B8C20A48-9FA4-4C14-A361-E46B3567FA82}"/>
              </a:ext>
            </a:extLst>
          </p:cNvPr>
          <p:cNvSpPr>
            <a:spLocks noGrp="1"/>
          </p:cNvSpPr>
          <p:nvPr>
            <p:ph type="ctrTitle"/>
          </p:nvPr>
        </p:nvSpPr>
        <p:spPr>
          <a:xfrm>
            <a:off x="4203331" y="4789714"/>
            <a:ext cx="11702740" cy="1632477"/>
          </a:xfrm>
        </p:spPr>
        <p:txBody>
          <a:bodyPr>
            <a:normAutofit fontScale="90000"/>
          </a:bodyPr>
          <a:lstStyle/>
          <a:p>
            <a:r>
              <a:rPr lang="nb-NO" sz="5300"/>
              <a:t>Zeus, Odin and </a:t>
            </a:r>
            <a:r>
              <a:rPr lang="nb-NO" sz="5300" err="1"/>
              <a:t>the</a:t>
            </a:r>
            <a:r>
              <a:rPr lang="nb-NO" sz="5300"/>
              <a:t> art of  base </a:t>
            </a:r>
            <a:r>
              <a:rPr lang="nb-NO" sz="5300" err="1"/>
              <a:t>registries</a:t>
            </a:r>
            <a:br>
              <a:rPr lang="nb-NO" sz="5300"/>
            </a:br>
            <a:r>
              <a:rPr lang="nb-NO" sz="3100" err="1"/>
              <a:t>Introduction</a:t>
            </a:r>
            <a:r>
              <a:rPr lang="nb-NO" sz="3100"/>
              <a:t>  to </a:t>
            </a:r>
            <a:r>
              <a:rPr lang="nb-NO" sz="3100" err="1"/>
              <a:t>Greek</a:t>
            </a:r>
            <a:r>
              <a:rPr lang="nb-NO" sz="3100"/>
              <a:t>-Norwegian  </a:t>
            </a:r>
            <a:r>
              <a:rPr lang="nb-NO" sz="3100" err="1"/>
              <a:t>meeting</a:t>
            </a:r>
            <a:r>
              <a:rPr lang="nb-NO" sz="3100"/>
              <a:t>  Nov. 2024</a:t>
            </a:r>
            <a:endParaRPr lang="nb-NO" sz="2200"/>
          </a:p>
        </p:txBody>
      </p:sp>
      <p:sp>
        <p:nvSpPr>
          <p:cNvPr id="4" name="TekstSylinder 3">
            <a:extLst>
              <a:ext uri="{FF2B5EF4-FFF2-40B4-BE49-F238E27FC236}">
                <a16:creationId xmlns:a16="http://schemas.microsoft.com/office/drawing/2014/main" id="{4463DD20-D241-402D-9763-C3BD15CF7FB0}"/>
              </a:ext>
            </a:extLst>
          </p:cNvPr>
          <p:cNvSpPr txBox="1"/>
          <p:nvPr/>
        </p:nvSpPr>
        <p:spPr>
          <a:xfrm>
            <a:off x="4087481" y="6523791"/>
            <a:ext cx="9089903" cy="707886"/>
          </a:xfrm>
          <a:prstGeom prst="rect">
            <a:avLst/>
          </a:prstGeom>
          <a:noFill/>
        </p:spPr>
        <p:txBody>
          <a:bodyPr wrap="square" rtlCol="0">
            <a:spAutoFit/>
          </a:bodyPr>
          <a:lstStyle/>
          <a:p>
            <a:r>
              <a:rPr lang="nb-NO" sz="2000">
                <a:solidFill>
                  <a:schemeClr val="bg1"/>
                </a:solidFill>
              </a:rPr>
              <a:t>Tor Arild Sunnevåg and Erik Hagen, Norwegian Digitalisation Agency (Digdir)</a:t>
            </a:r>
            <a:br>
              <a:rPr lang="nb-NO" sz="2000">
                <a:solidFill>
                  <a:schemeClr val="bg1"/>
                </a:solidFill>
              </a:rPr>
            </a:br>
            <a:r>
              <a:rPr lang="nb-NO" sz="2000">
                <a:solidFill>
                  <a:schemeClr val="bg1"/>
                </a:solidFill>
              </a:rPr>
              <a:t>Nov. 4, 2024</a:t>
            </a:r>
          </a:p>
        </p:txBody>
      </p:sp>
      <p:pic>
        <p:nvPicPr>
          <p:cNvPr id="7" name="Bilde 6">
            <a:extLst>
              <a:ext uri="{FF2B5EF4-FFF2-40B4-BE49-F238E27FC236}">
                <a16:creationId xmlns:a16="http://schemas.microsoft.com/office/drawing/2014/main" id="{CF32401F-9CE0-A0C8-AB3E-EB85E243E2A0}"/>
              </a:ext>
            </a:extLst>
          </p:cNvPr>
          <p:cNvPicPr>
            <a:picLocks noChangeAspect="1"/>
          </p:cNvPicPr>
          <p:nvPr/>
        </p:nvPicPr>
        <p:blipFill>
          <a:blip r:embed="rId3"/>
          <a:stretch>
            <a:fillRect/>
          </a:stretch>
        </p:blipFill>
        <p:spPr>
          <a:xfrm>
            <a:off x="8825447" y="2534407"/>
            <a:ext cx="2458507" cy="2458507"/>
          </a:xfrm>
          <a:prstGeom prst="rect">
            <a:avLst/>
          </a:prstGeom>
          <a:effectLst>
            <a:softEdge rad="127000"/>
          </a:effectLst>
        </p:spPr>
      </p:pic>
    </p:spTree>
    <p:extLst>
      <p:ext uri="{BB962C8B-B14F-4D97-AF65-F5344CB8AC3E}">
        <p14:creationId xmlns:p14="http://schemas.microsoft.com/office/powerpoint/2010/main" val="2925050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e 6" descr="Et bilde som inneholder tekst, utendørs&#10;&#10;Automatisk generert beskrivelse">
            <a:extLst>
              <a:ext uri="{FF2B5EF4-FFF2-40B4-BE49-F238E27FC236}">
                <a16:creationId xmlns:a16="http://schemas.microsoft.com/office/drawing/2014/main" id="{30DAFB75-DB18-4743-8888-9E02A5CE0CE8}"/>
              </a:ext>
            </a:extLst>
          </p:cNvPr>
          <p:cNvPicPr>
            <a:picLocks noChangeAspect="1"/>
          </p:cNvPicPr>
          <p:nvPr/>
        </p:nvPicPr>
        <p:blipFill>
          <a:blip r:embed="rId2"/>
          <a:stretch>
            <a:fillRect/>
          </a:stretch>
        </p:blipFill>
        <p:spPr>
          <a:xfrm>
            <a:off x="8432925" y="3818343"/>
            <a:ext cx="6708124" cy="1342260"/>
          </a:xfrm>
          <a:prstGeom prst="rect">
            <a:avLst/>
          </a:prstGeom>
        </p:spPr>
      </p:pic>
      <p:pic>
        <p:nvPicPr>
          <p:cNvPr id="3" name="Bilde 8" descr="Et bilde som inneholder tekst&#10;&#10;Automatisk generert beskrivelse">
            <a:extLst>
              <a:ext uri="{FF2B5EF4-FFF2-40B4-BE49-F238E27FC236}">
                <a16:creationId xmlns:a16="http://schemas.microsoft.com/office/drawing/2014/main" id="{47BF5087-A6CF-4F71-AB1C-41482206CC67}"/>
              </a:ext>
            </a:extLst>
          </p:cNvPr>
          <p:cNvPicPr>
            <a:picLocks noChangeAspect="1"/>
          </p:cNvPicPr>
          <p:nvPr/>
        </p:nvPicPr>
        <p:blipFill>
          <a:blip r:embed="rId3"/>
          <a:stretch>
            <a:fillRect/>
          </a:stretch>
        </p:blipFill>
        <p:spPr>
          <a:xfrm>
            <a:off x="8432925" y="5366859"/>
            <a:ext cx="6708124" cy="1342260"/>
          </a:xfrm>
          <a:prstGeom prst="rect">
            <a:avLst/>
          </a:prstGeom>
        </p:spPr>
      </p:pic>
      <p:pic>
        <p:nvPicPr>
          <p:cNvPr id="4" name="Bilde 7">
            <a:extLst>
              <a:ext uri="{FF2B5EF4-FFF2-40B4-BE49-F238E27FC236}">
                <a16:creationId xmlns:a16="http://schemas.microsoft.com/office/drawing/2014/main" id="{1BAFEFEC-3D5D-4376-A3CB-46426D7092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2925" y="2268865"/>
            <a:ext cx="6708124" cy="1343223"/>
          </a:xfrm>
          <a:prstGeom prst="rect">
            <a:avLst/>
          </a:prstGeom>
        </p:spPr>
      </p:pic>
      <p:pic>
        <p:nvPicPr>
          <p:cNvPr id="7" name="Bilde 5" descr="Et bilde som inneholder lys, mørk&#10;&#10;Automatisk generert beskrivelse">
            <a:extLst>
              <a:ext uri="{FF2B5EF4-FFF2-40B4-BE49-F238E27FC236}">
                <a16:creationId xmlns:a16="http://schemas.microsoft.com/office/drawing/2014/main" id="{6113FB08-D0FC-4A0E-B07A-935604C2BF50}"/>
              </a:ext>
            </a:extLst>
          </p:cNvPr>
          <p:cNvPicPr>
            <a:picLocks noChangeAspect="1"/>
          </p:cNvPicPr>
          <p:nvPr/>
        </p:nvPicPr>
        <p:blipFill rotWithShape="1">
          <a:blip r:embed="rId5"/>
          <a:srcRect l="12523" r="12523"/>
          <a:stretch/>
        </p:blipFill>
        <p:spPr>
          <a:xfrm>
            <a:off x="681068" y="447"/>
            <a:ext cx="6842536" cy="9143107"/>
          </a:xfrm>
          <a:prstGeom prst="rect">
            <a:avLst/>
          </a:prstGeom>
        </p:spPr>
      </p:pic>
      <p:sp>
        <p:nvSpPr>
          <p:cNvPr id="14" name="TextBox 13">
            <a:extLst>
              <a:ext uri="{FF2B5EF4-FFF2-40B4-BE49-F238E27FC236}">
                <a16:creationId xmlns:a16="http://schemas.microsoft.com/office/drawing/2014/main" id="{D2913F93-C8B4-432C-AD10-2C8200B924BB}"/>
              </a:ext>
            </a:extLst>
          </p:cNvPr>
          <p:cNvSpPr txBox="1"/>
          <p:nvPr/>
        </p:nvSpPr>
        <p:spPr>
          <a:xfrm>
            <a:off x="6793714" y="2340370"/>
            <a:ext cx="1459781" cy="1200321"/>
          </a:xfrm>
          <a:prstGeom prst="rect">
            <a:avLst/>
          </a:prstGeom>
          <a:noFill/>
        </p:spPr>
        <p:txBody>
          <a:bodyPr wrap="square" lIns="91431" tIns="45716" rIns="91431" bIns="45716" rtlCol="0" anchor="t">
            <a:spAutoFit/>
          </a:bodyPr>
          <a:lstStyle/>
          <a:p>
            <a:pPr algn="r"/>
            <a:r>
              <a:rPr lang="nb-NO" sz="2800" b="1"/>
              <a:t>ca. </a:t>
            </a:r>
            <a:r>
              <a:rPr lang="nb-NO" sz="4400" b="1"/>
              <a:t>80</a:t>
            </a:r>
          </a:p>
          <a:p>
            <a:pPr algn="r"/>
            <a:r>
              <a:rPr lang="nb-NO" sz="2800"/>
              <a:t>ansatte</a:t>
            </a:r>
            <a:endParaRPr lang="en-US" sz="2800"/>
          </a:p>
        </p:txBody>
      </p:sp>
      <p:sp>
        <p:nvSpPr>
          <p:cNvPr id="9" name="TextBox 8">
            <a:extLst>
              <a:ext uri="{FF2B5EF4-FFF2-40B4-BE49-F238E27FC236}">
                <a16:creationId xmlns:a16="http://schemas.microsoft.com/office/drawing/2014/main" id="{ECCCF7CC-E0CC-4029-9785-962119EDC9D5}"/>
              </a:ext>
            </a:extLst>
          </p:cNvPr>
          <p:cNvSpPr txBox="1"/>
          <p:nvPr/>
        </p:nvSpPr>
        <p:spPr>
          <a:xfrm>
            <a:off x="6505130" y="3889367"/>
            <a:ext cx="1748364" cy="1200321"/>
          </a:xfrm>
          <a:prstGeom prst="rect">
            <a:avLst/>
          </a:prstGeom>
          <a:noFill/>
        </p:spPr>
        <p:txBody>
          <a:bodyPr wrap="square" lIns="91431" tIns="45716" rIns="91431" bIns="45716" rtlCol="0" anchor="t">
            <a:spAutoFit/>
          </a:bodyPr>
          <a:lstStyle/>
          <a:p>
            <a:pPr algn="r"/>
            <a:r>
              <a:rPr lang="nb-NO" sz="2800" b="1"/>
              <a:t>ca. </a:t>
            </a:r>
            <a:r>
              <a:rPr lang="nb-NO" sz="4400" b="1"/>
              <a:t>130</a:t>
            </a:r>
          </a:p>
          <a:p>
            <a:pPr algn="r"/>
            <a:r>
              <a:rPr lang="nb-NO" sz="2800"/>
              <a:t>ansatte</a:t>
            </a:r>
            <a:endParaRPr lang="en-US" sz="2800"/>
          </a:p>
        </p:txBody>
      </p:sp>
      <p:sp>
        <p:nvSpPr>
          <p:cNvPr id="11" name="TextBox 10">
            <a:extLst>
              <a:ext uri="{FF2B5EF4-FFF2-40B4-BE49-F238E27FC236}">
                <a16:creationId xmlns:a16="http://schemas.microsoft.com/office/drawing/2014/main" id="{46ABDF9E-9A2D-4A67-B686-1F9C9107F572}"/>
              </a:ext>
            </a:extLst>
          </p:cNvPr>
          <p:cNvSpPr txBox="1"/>
          <p:nvPr/>
        </p:nvSpPr>
        <p:spPr>
          <a:xfrm>
            <a:off x="6505130" y="5437881"/>
            <a:ext cx="1748364" cy="1200321"/>
          </a:xfrm>
          <a:prstGeom prst="rect">
            <a:avLst/>
          </a:prstGeom>
          <a:noFill/>
        </p:spPr>
        <p:txBody>
          <a:bodyPr wrap="square" lIns="91431" tIns="45716" rIns="91431" bIns="45716" rtlCol="0" anchor="t">
            <a:spAutoFit/>
          </a:bodyPr>
          <a:lstStyle/>
          <a:p>
            <a:pPr algn="r"/>
            <a:r>
              <a:rPr lang="nb-NO" sz="2800" b="1"/>
              <a:t>ca. </a:t>
            </a:r>
            <a:r>
              <a:rPr lang="nb-NO" sz="4400" b="1"/>
              <a:t>150</a:t>
            </a:r>
          </a:p>
          <a:p>
            <a:pPr algn="r"/>
            <a:r>
              <a:rPr lang="nb-NO" sz="2800"/>
              <a:t>ansatte</a:t>
            </a:r>
            <a:endParaRPr lang="en-US" sz="2800"/>
          </a:p>
        </p:txBody>
      </p:sp>
      <p:sp>
        <p:nvSpPr>
          <p:cNvPr id="12" name="TextBox 11">
            <a:extLst>
              <a:ext uri="{FF2B5EF4-FFF2-40B4-BE49-F238E27FC236}">
                <a16:creationId xmlns:a16="http://schemas.microsoft.com/office/drawing/2014/main" id="{1688BC31-2F0A-4EE4-BAA6-5AC9394594A6}"/>
              </a:ext>
            </a:extLst>
          </p:cNvPr>
          <p:cNvSpPr txBox="1"/>
          <p:nvPr/>
        </p:nvSpPr>
        <p:spPr>
          <a:xfrm>
            <a:off x="6525250" y="7239945"/>
            <a:ext cx="8615800" cy="769433"/>
          </a:xfrm>
          <a:prstGeom prst="rect">
            <a:avLst/>
          </a:prstGeom>
          <a:noFill/>
        </p:spPr>
        <p:txBody>
          <a:bodyPr wrap="square" lIns="91431" tIns="45716" rIns="91431" bIns="45716" rtlCol="0" anchor="ctr">
            <a:spAutoFit/>
          </a:bodyPr>
          <a:lstStyle/>
          <a:p>
            <a:r>
              <a:rPr lang="nb-NO" sz="2800"/>
              <a:t>Totalt ca.</a:t>
            </a:r>
            <a:r>
              <a:rPr lang="nb-NO" sz="2800" b="1"/>
              <a:t> </a:t>
            </a:r>
            <a:r>
              <a:rPr lang="nb-NO" sz="4400" b="1"/>
              <a:t>360</a:t>
            </a:r>
            <a:r>
              <a:rPr lang="nb-NO" sz="2800" b="1"/>
              <a:t> </a:t>
            </a:r>
            <a:r>
              <a:rPr lang="nb-NO" sz="2800"/>
              <a:t>ansatte i </a:t>
            </a:r>
            <a:r>
              <a:rPr lang="nb-NO" sz="2800" err="1"/>
              <a:t>Digdir</a:t>
            </a:r>
            <a:endParaRPr lang="en-US" sz="2800" err="1"/>
          </a:p>
        </p:txBody>
      </p:sp>
      <p:cxnSp>
        <p:nvCxnSpPr>
          <p:cNvPr id="6" name="Straight Connector 5">
            <a:extLst>
              <a:ext uri="{FF2B5EF4-FFF2-40B4-BE49-F238E27FC236}">
                <a16:creationId xmlns:a16="http://schemas.microsoft.com/office/drawing/2014/main" id="{1BC5F229-1FAD-4B41-B371-16993F499210}"/>
              </a:ext>
            </a:extLst>
          </p:cNvPr>
          <p:cNvCxnSpPr>
            <a:cxnSpLocks/>
          </p:cNvCxnSpPr>
          <p:nvPr/>
        </p:nvCxnSpPr>
        <p:spPr>
          <a:xfrm>
            <a:off x="6655587" y="7095034"/>
            <a:ext cx="848546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829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FA3DD-0682-1076-0944-B66F24929E9A}"/>
            </a:ext>
          </a:extLst>
        </p:cNvPr>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E66C62A6-F46B-3866-1780-2FE0C3AC5F94}"/>
              </a:ext>
            </a:extLst>
          </p:cNvPr>
          <p:cNvSpPr>
            <a:spLocks noGrp="1"/>
          </p:cNvSpPr>
          <p:nvPr>
            <p:ph sz="half" idx="1"/>
          </p:nvPr>
        </p:nvSpPr>
        <p:spPr>
          <a:xfrm>
            <a:off x="2364230" y="2510971"/>
            <a:ext cx="12295197" cy="5776686"/>
          </a:xfrm>
        </p:spPr>
        <p:txBody>
          <a:bodyPr>
            <a:normAutofit/>
          </a:bodyPr>
          <a:lstStyle/>
          <a:p>
            <a:pPr marL="0" indent="0">
              <a:buNone/>
            </a:pPr>
            <a:r>
              <a:rPr lang="en-US" sz="2800" b="0" i="0">
                <a:solidFill>
                  <a:srgbClr val="333333"/>
                </a:solidFill>
                <a:effectLst/>
                <a:latin typeface="Open Sans" panose="020B0606030504020204" pitchFamily="34" charset="0"/>
              </a:rPr>
              <a:t>“The Norwegian </a:t>
            </a:r>
            <a:r>
              <a:rPr lang="en-US" sz="2800" b="0" i="0" err="1">
                <a:solidFill>
                  <a:srgbClr val="333333"/>
                </a:solidFill>
                <a:effectLst/>
                <a:latin typeface="Open Sans" panose="020B0606030504020204" pitchFamily="34" charset="0"/>
              </a:rPr>
              <a:t>Digitalisation</a:t>
            </a:r>
            <a:r>
              <a:rPr lang="en-US" sz="2800" b="0" i="0">
                <a:solidFill>
                  <a:srgbClr val="333333"/>
                </a:solidFill>
                <a:effectLst/>
                <a:latin typeface="Open Sans" panose="020B0606030504020204" pitchFamily="34" charset="0"/>
              </a:rPr>
              <a:t> Agency is the Norwegian government’s foremost tool for </a:t>
            </a:r>
            <a:r>
              <a:rPr lang="en-US" sz="2800" b="0" i="0" err="1">
                <a:solidFill>
                  <a:srgbClr val="333333"/>
                </a:solidFill>
                <a:effectLst/>
                <a:latin typeface="Open Sans" panose="020B0606030504020204" pitchFamily="34" charset="0"/>
              </a:rPr>
              <a:t>digitalisation</a:t>
            </a:r>
            <a:r>
              <a:rPr lang="en-US" sz="2800" b="0" i="0">
                <a:solidFill>
                  <a:srgbClr val="333333"/>
                </a:solidFill>
                <a:effectLst/>
                <a:latin typeface="Open Sans" panose="020B0606030504020204" pitchFamily="34" charset="0"/>
              </a:rPr>
              <a:t> of the public sector. The Norwegian </a:t>
            </a:r>
            <a:r>
              <a:rPr lang="en-US" sz="2800" b="0" i="0" err="1">
                <a:solidFill>
                  <a:srgbClr val="333333"/>
                </a:solidFill>
                <a:effectLst/>
                <a:latin typeface="Open Sans" panose="020B0606030504020204" pitchFamily="34" charset="0"/>
              </a:rPr>
              <a:t>Digitalisation</a:t>
            </a:r>
            <a:r>
              <a:rPr lang="en-US" sz="2800" b="0" i="0">
                <a:solidFill>
                  <a:srgbClr val="333333"/>
                </a:solidFill>
                <a:effectLst/>
                <a:latin typeface="Open Sans" panose="020B0606030504020204" pitchFamily="34" charset="0"/>
              </a:rPr>
              <a:t> Agency operates and develops important national solutions and ensures the strategic coordination of </a:t>
            </a:r>
            <a:r>
              <a:rPr lang="en-US" sz="2800" b="0" i="0" err="1">
                <a:solidFill>
                  <a:srgbClr val="333333"/>
                </a:solidFill>
                <a:effectLst/>
                <a:latin typeface="Open Sans" panose="020B0606030504020204" pitchFamily="34" charset="0"/>
              </a:rPr>
              <a:t>digitalisation</a:t>
            </a:r>
            <a:r>
              <a:rPr lang="en-US" sz="2800" b="0" i="0">
                <a:solidFill>
                  <a:srgbClr val="333333"/>
                </a:solidFill>
                <a:effectLst/>
                <a:latin typeface="Open Sans" panose="020B0606030504020204" pitchFamily="34" charset="0"/>
              </a:rPr>
              <a:t> in the sector. The Norwegian </a:t>
            </a:r>
            <a:r>
              <a:rPr lang="en-US" sz="2800" b="0" i="0" err="1">
                <a:solidFill>
                  <a:srgbClr val="333333"/>
                </a:solidFill>
                <a:effectLst/>
                <a:latin typeface="Open Sans" panose="020B0606030504020204" pitchFamily="34" charset="0"/>
              </a:rPr>
              <a:t>Digitalisation</a:t>
            </a:r>
            <a:r>
              <a:rPr lang="en-US" sz="2800" b="0" i="0">
                <a:solidFill>
                  <a:srgbClr val="333333"/>
                </a:solidFill>
                <a:effectLst/>
                <a:latin typeface="Open Sans" panose="020B0606030504020204" pitchFamily="34" charset="0"/>
              </a:rPr>
              <a:t> Agency’s target groups are central and local government authorities, the business and voluntary sectors, and the general public”</a:t>
            </a:r>
          </a:p>
          <a:p>
            <a:pPr marL="0" indent="0">
              <a:buNone/>
            </a:pPr>
            <a:r>
              <a:rPr lang="en-US" sz="2000">
                <a:solidFill>
                  <a:srgbClr val="333333"/>
                </a:solidFill>
                <a:latin typeface="Open Sans" panose="020B0606030504020204" pitchFamily="34" charset="0"/>
              </a:rPr>
              <a:t>Ref. </a:t>
            </a:r>
            <a:r>
              <a:rPr lang="nb-NO" sz="2000">
                <a:hlinkClick r:id="rId2"/>
              </a:rPr>
              <a:t>https://www.regjeringen.no/en/dep/dfd/org/etater-og-virksomheter-under-digitaliserings-og-forvaltningsdepartementet/underliggende-etater/digitaliseringsdirektoratet/id2684200/</a:t>
            </a:r>
            <a:endParaRPr lang="nb-NO" sz="2000"/>
          </a:p>
          <a:p>
            <a:pPr marL="0" indent="0">
              <a:buNone/>
            </a:pPr>
            <a:r>
              <a:rPr lang="nb-NO" sz="3200" err="1">
                <a:highlight>
                  <a:srgbClr val="FFFF00"/>
                </a:highlight>
              </a:rPr>
              <a:t>Further</a:t>
            </a:r>
            <a:r>
              <a:rPr lang="nb-NO" sz="3200">
                <a:highlight>
                  <a:srgbClr val="FFFF00"/>
                </a:highlight>
              </a:rPr>
              <a:t> </a:t>
            </a:r>
            <a:r>
              <a:rPr lang="nb-NO" sz="3200" err="1">
                <a:highlight>
                  <a:srgbClr val="FFFF00"/>
                </a:highlight>
              </a:rPr>
              <a:t>detail</a:t>
            </a:r>
            <a:r>
              <a:rPr lang="nb-NO" sz="3200">
                <a:highlight>
                  <a:srgbClr val="FFFF00"/>
                </a:highlight>
              </a:rPr>
              <a:t>: See kick-</a:t>
            </a:r>
            <a:r>
              <a:rPr lang="nb-NO" sz="3200" err="1">
                <a:highlight>
                  <a:srgbClr val="FFFF00"/>
                </a:highlight>
              </a:rPr>
              <a:t>off</a:t>
            </a:r>
            <a:r>
              <a:rPr lang="nb-NO" sz="3200">
                <a:highlight>
                  <a:srgbClr val="FFFF00"/>
                </a:highlight>
              </a:rPr>
              <a:t> slides </a:t>
            </a:r>
            <a:r>
              <a:rPr lang="en-GB" sz="3200">
                <a:highlight>
                  <a:srgbClr val="FFFF00"/>
                </a:highlight>
              </a:rPr>
              <a:t>September 19th 2024</a:t>
            </a:r>
            <a:r>
              <a:rPr lang="nb-NO" sz="3200">
                <a:highlight>
                  <a:srgbClr val="FFFF00"/>
                </a:highlight>
              </a:rPr>
              <a:t> </a:t>
            </a:r>
          </a:p>
        </p:txBody>
      </p:sp>
      <p:sp>
        <p:nvSpPr>
          <p:cNvPr id="4" name="Tittel 3">
            <a:extLst>
              <a:ext uri="{FF2B5EF4-FFF2-40B4-BE49-F238E27FC236}">
                <a16:creationId xmlns:a16="http://schemas.microsoft.com/office/drawing/2014/main" id="{9008B24D-6C27-5F2D-8BF0-BABD2AC9E967}"/>
              </a:ext>
            </a:extLst>
          </p:cNvPr>
          <p:cNvSpPr>
            <a:spLocks noGrp="1"/>
          </p:cNvSpPr>
          <p:nvPr>
            <p:ph type="title"/>
          </p:nvPr>
        </p:nvSpPr>
        <p:spPr/>
        <p:txBody>
          <a:bodyPr/>
          <a:lstStyle/>
          <a:p>
            <a:r>
              <a:rPr lang="nb-NO" err="1"/>
              <a:t>About</a:t>
            </a:r>
            <a:r>
              <a:rPr lang="nb-NO"/>
              <a:t> Digdir</a:t>
            </a:r>
          </a:p>
        </p:txBody>
      </p:sp>
    </p:spTree>
    <p:extLst>
      <p:ext uri="{BB962C8B-B14F-4D97-AF65-F5344CB8AC3E}">
        <p14:creationId xmlns:p14="http://schemas.microsoft.com/office/powerpoint/2010/main" val="2873149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76442-ADA0-C7BB-5F64-4CD891701E41}"/>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0FFAD0F8-16D4-3303-DEF7-F5E3C29BD4E5}"/>
              </a:ext>
            </a:extLst>
          </p:cNvPr>
          <p:cNvSpPr>
            <a:spLocks noGrp="1"/>
          </p:cNvSpPr>
          <p:nvPr>
            <p:ph type="ctrTitle"/>
          </p:nvPr>
        </p:nvSpPr>
        <p:spPr/>
        <p:txBody>
          <a:bodyPr/>
          <a:lstStyle/>
          <a:p>
            <a:r>
              <a:rPr lang="nb-NO"/>
              <a:t>Terms</a:t>
            </a:r>
          </a:p>
        </p:txBody>
      </p:sp>
    </p:spTree>
    <p:extLst>
      <p:ext uri="{BB962C8B-B14F-4D97-AF65-F5344CB8AC3E}">
        <p14:creationId xmlns:p14="http://schemas.microsoft.com/office/powerpoint/2010/main" val="40624650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2192F-3BC7-F326-E213-3D4E183655BB}"/>
            </a:ext>
          </a:extLst>
        </p:cNvPr>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19054D30-098E-E09F-5C0C-C897F375DE77}"/>
              </a:ext>
            </a:extLst>
          </p:cNvPr>
          <p:cNvSpPr>
            <a:spLocks noGrp="1"/>
          </p:cNvSpPr>
          <p:nvPr>
            <p:ph sz="half" idx="1"/>
          </p:nvPr>
        </p:nvSpPr>
        <p:spPr>
          <a:xfrm>
            <a:off x="2364231" y="2510971"/>
            <a:ext cx="12295196" cy="5776686"/>
          </a:xfrm>
        </p:spPr>
        <p:txBody>
          <a:bodyPr>
            <a:normAutofit/>
          </a:bodyPr>
          <a:lstStyle/>
          <a:p>
            <a:pPr>
              <a:buFont typeface="+mj-lt"/>
              <a:buAutoNum type="arabicPeriod"/>
            </a:pPr>
            <a:r>
              <a:rPr lang="en-US" sz="2400" b="1"/>
              <a:t>Base Registries</a:t>
            </a:r>
            <a:r>
              <a:rPr lang="en-US" sz="2400"/>
              <a:t>: Authoritative sources of core data, such as population or business registers, managed by public authorities. These provide trusted, up-to-date information that supports public and private services.</a:t>
            </a:r>
          </a:p>
          <a:p>
            <a:pPr>
              <a:buFont typeface="+mj-lt"/>
              <a:buAutoNum type="arabicPeriod"/>
            </a:pPr>
            <a:r>
              <a:rPr lang="en-US" sz="2400" b="1"/>
              <a:t>Foundational data</a:t>
            </a:r>
            <a:r>
              <a:rPr lang="en-US" sz="2400"/>
              <a:t>: Foundational data refers to core datasets that serve as the authoritative source of information for critical entities, typically used across multiple applications, sectors, or systems. Examples include data on individuals, businesses, properties, and geographic locations.</a:t>
            </a:r>
          </a:p>
          <a:p>
            <a:pPr>
              <a:buFont typeface="+mj-lt"/>
              <a:buAutoNum type="arabicPeriod"/>
            </a:pPr>
            <a:r>
              <a:rPr lang="en-US" sz="2400" b="1"/>
              <a:t>High Value Data Sets</a:t>
            </a:r>
            <a:r>
              <a:rPr lang="en-US" sz="2400"/>
              <a:t>: Specific data collections identified as having significant economic, societal, or environmental value. These are often prioritized for open access due to their potential impact, e.g., environmental, health, or transport data.</a:t>
            </a:r>
          </a:p>
          <a:p>
            <a:pPr>
              <a:buFont typeface="+mj-lt"/>
              <a:buAutoNum type="arabicPeriod"/>
            </a:pPr>
            <a:r>
              <a:rPr lang="en-US" sz="2400" b="1"/>
              <a:t>Data Sharing</a:t>
            </a:r>
            <a:r>
              <a:rPr lang="en-US" sz="2400"/>
              <a:t>: Broad concept involving the exchange of data across entities, sectors, or countries. It encompasses both structured and ad-hoc sharing, supporting innovation, collaboration, and policy-making.</a:t>
            </a:r>
            <a:endParaRPr lang="nb-NO" sz="2400"/>
          </a:p>
        </p:txBody>
      </p:sp>
      <p:sp>
        <p:nvSpPr>
          <p:cNvPr id="4" name="Tittel 3">
            <a:extLst>
              <a:ext uri="{FF2B5EF4-FFF2-40B4-BE49-F238E27FC236}">
                <a16:creationId xmlns:a16="http://schemas.microsoft.com/office/drawing/2014/main" id="{269BFCAA-AC57-C331-BCDD-C82AAC4F5EEC}"/>
              </a:ext>
            </a:extLst>
          </p:cNvPr>
          <p:cNvSpPr>
            <a:spLocks noGrp="1"/>
          </p:cNvSpPr>
          <p:nvPr>
            <p:ph type="title"/>
          </p:nvPr>
        </p:nvSpPr>
        <p:spPr/>
        <p:txBody>
          <a:bodyPr/>
          <a:lstStyle/>
          <a:p>
            <a:r>
              <a:rPr lang="nb-NO" err="1"/>
              <a:t>Some</a:t>
            </a:r>
            <a:r>
              <a:rPr lang="nb-NO"/>
              <a:t> terms</a:t>
            </a:r>
          </a:p>
        </p:txBody>
      </p:sp>
    </p:spTree>
    <p:extLst>
      <p:ext uri="{BB962C8B-B14F-4D97-AF65-F5344CB8AC3E}">
        <p14:creationId xmlns:p14="http://schemas.microsoft.com/office/powerpoint/2010/main" val="1051159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C20FEC90-E3F7-4248-8DB8-D9C7F8C3D4F0}"/>
              </a:ext>
            </a:extLst>
          </p:cNvPr>
          <p:cNvSpPr>
            <a:spLocks noGrp="1"/>
          </p:cNvSpPr>
          <p:nvPr>
            <p:ph sz="half" idx="1"/>
          </p:nvPr>
        </p:nvSpPr>
        <p:spPr>
          <a:xfrm>
            <a:off x="2364231" y="2510971"/>
            <a:ext cx="12295196" cy="5776686"/>
          </a:xfrm>
        </p:spPr>
        <p:txBody>
          <a:bodyPr>
            <a:normAutofit fontScale="92500"/>
          </a:bodyPr>
          <a:lstStyle/>
          <a:p>
            <a:pPr>
              <a:buFont typeface="+mj-lt"/>
              <a:buAutoNum type="arabicPeriod"/>
            </a:pPr>
            <a:r>
              <a:rPr lang="en-US" sz="2400" b="1"/>
              <a:t>Trust Framework </a:t>
            </a:r>
            <a:r>
              <a:rPr lang="en-US" sz="2400"/>
              <a:t>– Establishes the foundation for trust between data-sharing entities.</a:t>
            </a:r>
          </a:p>
          <a:p>
            <a:pPr>
              <a:buFont typeface="+mj-lt"/>
              <a:buAutoNum type="arabicPeriod"/>
            </a:pPr>
            <a:r>
              <a:rPr lang="en-US" sz="2400"/>
              <a:t>.</a:t>
            </a:r>
            <a:r>
              <a:rPr lang="en-US" sz="2400" b="1"/>
              <a:t>Interoperability Standards </a:t>
            </a:r>
            <a:r>
              <a:rPr lang="en-US" sz="2400"/>
              <a:t>– Ensures systems and data can work seamlessly together.</a:t>
            </a:r>
          </a:p>
          <a:p>
            <a:pPr>
              <a:buFont typeface="+mj-lt"/>
              <a:buAutoNum type="arabicPeriod"/>
            </a:pPr>
            <a:r>
              <a:rPr lang="en-US" sz="2400" b="1"/>
              <a:t>Data Sovereignty </a:t>
            </a:r>
            <a:r>
              <a:rPr lang="en-US" sz="2400"/>
              <a:t>– Principle that data should be controlled by its country of origin or the individual.</a:t>
            </a:r>
          </a:p>
          <a:p>
            <a:pPr>
              <a:buFont typeface="+mj-lt"/>
              <a:buAutoNum type="arabicPeriod"/>
            </a:pPr>
            <a:r>
              <a:rPr lang="en-US" sz="2400" b="1"/>
              <a:t>Privacy-Enhancing Technologies </a:t>
            </a:r>
            <a:r>
              <a:rPr lang="en-US" sz="2400"/>
              <a:t>(PETs) – Protects personal data during sharing and processing.</a:t>
            </a:r>
          </a:p>
          <a:p>
            <a:pPr>
              <a:buFont typeface="+mj-lt"/>
              <a:buAutoNum type="arabicPeriod"/>
            </a:pPr>
            <a:r>
              <a:rPr lang="en-US" sz="2400" b="1"/>
              <a:t>Common Conceptual Framework </a:t>
            </a:r>
            <a:r>
              <a:rPr lang="en-US" sz="2400"/>
              <a:t>– Shared terminology for better understanding and collaboration.</a:t>
            </a:r>
          </a:p>
          <a:p>
            <a:pPr>
              <a:buFont typeface="+mj-lt"/>
              <a:buAutoNum type="arabicPeriod"/>
            </a:pPr>
            <a:r>
              <a:rPr lang="en-US" sz="2400" b="1"/>
              <a:t>Accountability in Data Sharing </a:t>
            </a:r>
            <a:r>
              <a:rPr lang="en-US" sz="2400"/>
              <a:t>– Responsibility for how data is collected, stored, and shared.</a:t>
            </a:r>
          </a:p>
          <a:p>
            <a:pPr marL="0" indent="0">
              <a:buNone/>
            </a:pPr>
            <a:r>
              <a:rPr lang="en-US" sz="2800">
                <a:highlight>
                  <a:srgbClr val="FFFF00"/>
                </a:highlight>
                <a:sym typeface="Wingdings" panose="05000000000000000000" pitchFamily="2" charset="2"/>
              </a:rPr>
              <a:t>  These and more  terms TBD  in a shared </a:t>
            </a:r>
            <a:r>
              <a:rPr lang="en-US" sz="2800">
                <a:highlight>
                  <a:srgbClr val="FFFF00"/>
                </a:highlight>
                <a:sym typeface="Wingdings" panose="05000000000000000000" pitchFamily="2" charset="2"/>
                <a:hlinkClick r:id="rId2"/>
              </a:rPr>
              <a:t>Terms Excel sheet</a:t>
            </a:r>
            <a:endParaRPr lang="nb-NO" sz="2800">
              <a:highlight>
                <a:srgbClr val="FFFF00"/>
              </a:highlight>
            </a:endParaRPr>
          </a:p>
        </p:txBody>
      </p:sp>
      <p:sp>
        <p:nvSpPr>
          <p:cNvPr id="4" name="Tittel 3">
            <a:extLst>
              <a:ext uri="{FF2B5EF4-FFF2-40B4-BE49-F238E27FC236}">
                <a16:creationId xmlns:a16="http://schemas.microsoft.com/office/drawing/2014/main" id="{7BBDAFEB-91A8-7468-1FEF-20D1F6391086}"/>
              </a:ext>
            </a:extLst>
          </p:cNvPr>
          <p:cNvSpPr>
            <a:spLocks noGrp="1"/>
          </p:cNvSpPr>
          <p:nvPr>
            <p:ph type="title"/>
          </p:nvPr>
        </p:nvSpPr>
        <p:spPr/>
        <p:txBody>
          <a:bodyPr/>
          <a:lstStyle/>
          <a:p>
            <a:r>
              <a:rPr lang="nb-NO"/>
              <a:t>More terms</a:t>
            </a:r>
          </a:p>
        </p:txBody>
      </p:sp>
    </p:spTree>
    <p:extLst>
      <p:ext uri="{BB962C8B-B14F-4D97-AF65-F5344CB8AC3E}">
        <p14:creationId xmlns:p14="http://schemas.microsoft.com/office/powerpoint/2010/main" val="325628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F2549-8FC9-716A-B013-9DC90E8F9EB9}"/>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81EC7B37-A094-C339-E2D5-CD13661564A7}"/>
              </a:ext>
            </a:extLst>
          </p:cNvPr>
          <p:cNvSpPr>
            <a:spLocks noGrp="1"/>
          </p:cNvSpPr>
          <p:nvPr>
            <p:ph type="ctrTitle"/>
          </p:nvPr>
        </p:nvSpPr>
        <p:spPr/>
        <p:txBody>
          <a:bodyPr>
            <a:normAutofit fontScale="90000"/>
          </a:bodyPr>
          <a:lstStyle/>
          <a:p>
            <a:r>
              <a:rPr lang="en-US"/>
              <a:t>Current work on a </a:t>
            </a:r>
            <a:r>
              <a:rPr lang="en-US">
                <a:solidFill>
                  <a:srgbClr val="FF0000"/>
                </a:solidFill>
              </a:rPr>
              <a:t>proposed </a:t>
            </a:r>
            <a:r>
              <a:rPr lang="en-US"/>
              <a:t>Norwegian “framework for national foundational data”</a:t>
            </a:r>
            <a:endParaRPr lang="nb-NO"/>
          </a:p>
        </p:txBody>
      </p:sp>
    </p:spTree>
    <p:extLst>
      <p:ext uri="{BB962C8B-B14F-4D97-AF65-F5344CB8AC3E}">
        <p14:creationId xmlns:p14="http://schemas.microsoft.com/office/powerpoint/2010/main" val="252420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B961C141-81FC-7DE2-5FA1-5ED8F765E41F}"/>
              </a:ext>
            </a:extLst>
          </p:cNvPr>
          <p:cNvSpPr>
            <a:spLocks noGrp="1"/>
          </p:cNvSpPr>
          <p:nvPr>
            <p:ph sz="half" idx="1"/>
          </p:nvPr>
        </p:nvSpPr>
        <p:spPr>
          <a:xfrm>
            <a:off x="2364231" y="2510971"/>
            <a:ext cx="12425826" cy="5776686"/>
          </a:xfrm>
        </p:spPr>
        <p:txBody>
          <a:bodyPr>
            <a:normAutofit/>
          </a:bodyPr>
          <a:lstStyle/>
          <a:p>
            <a:r>
              <a:rPr lang="en-US" sz="2400"/>
              <a:t>The framework for national foundational data, initiated in Skate case 15/22, aims to define, prioritize, and enhance access to data essential for both societal functions and public services. Here are some of the key components and measures in the framework:</a:t>
            </a:r>
          </a:p>
          <a:p>
            <a:r>
              <a:rPr lang="en-US" sz="2400"/>
              <a:t>Target Vision: National foundational data are defined as data required by many public organizations and crucial for societal function. The goal is for these data to be of high quality, easily accessible, and securely shared among various actors.</a:t>
            </a:r>
          </a:p>
          <a:p>
            <a:endParaRPr lang="nb-NO"/>
          </a:p>
        </p:txBody>
      </p:sp>
      <p:sp>
        <p:nvSpPr>
          <p:cNvPr id="4" name="Tittel 3">
            <a:extLst>
              <a:ext uri="{FF2B5EF4-FFF2-40B4-BE49-F238E27FC236}">
                <a16:creationId xmlns:a16="http://schemas.microsoft.com/office/drawing/2014/main" id="{58D5D874-57D9-8E87-0B0B-01F854E31740}"/>
              </a:ext>
            </a:extLst>
          </p:cNvPr>
          <p:cNvSpPr>
            <a:spLocks noGrp="1"/>
          </p:cNvSpPr>
          <p:nvPr>
            <p:ph type="title"/>
          </p:nvPr>
        </p:nvSpPr>
        <p:spPr>
          <a:xfrm>
            <a:off x="2364232" y="1393372"/>
            <a:ext cx="12295197" cy="1001485"/>
          </a:xfrm>
        </p:spPr>
        <p:txBody>
          <a:bodyPr/>
          <a:lstStyle/>
          <a:p>
            <a:r>
              <a:rPr lang="nb-NO" err="1"/>
              <a:t>Current</a:t>
            </a:r>
            <a:r>
              <a:rPr lang="nb-NO"/>
              <a:t> </a:t>
            </a:r>
            <a:r>
              <a:rPr lang="nb-NO" err="1"/>
              <a:t>work</a:t>
            </a:r>
            <a:r>
              <a:rPr lang="nb-NO"/>
              <a:t> </a:t>
            </a:r>
            <a:r>
              <a:rPr lang="nb-NO" err="1"/>
              <a:t>on</a:t>
            </a:r>
            <a:r>
              <a:rPr lang="nb-NO"/>
              <a:t> </a:t>
            </a:r>
            <a:r>
              <a:rPr lang="en-US"/>
              <a:t>a Norwegian “framework for national foundational data”</a:t>
            </a:r>
            <a:endParaRPr lang="nb-NO"/>
          </a:p>
        </p:txBody>
      </p:sp>
      <p:pic>
        <p:nvPicPr>
          <p:cNvPr id="6" name="Bilde 5">
            <a:extLst>
              <a:ext uri="{FF2B5EF4-FFF2-40B4-BE49-F238E27FC236}">
                <a16:creationId xmlns:a16="http://schemas.microsoft.com/office/drawing/2014/main" id="{44A9E0CC-F810-223D-454D-21288A684FF1}"/>
              </a:ext>
            </a:extLst>
          </p:cNvPr>
          <p:cNvPicPr>
            <a:picLocks noChangeAspect="1"/>
          </p:cNvPicPr>
          <p:nvPr/>
        </p:nvPicPr>
        <p:blipFill>
          <a:blip r:embed="rId2"/>
          <a:stretch>
            <a:fillRect/>
          </a:stretch>
        </p:blipFill>
        <p:spPr>
          <a:xfrm>
            <a:off x="4191495" y="5428343"/>
            <a:ext cx="6637492" cy="2975428"/>
          </a:xfrm>
          <a:prstGeom prst="rect">
            <a:avLst/>
          </a:prstGeom>
        </p:spPr>
      </p:pic>
    </p:spTree>
    <p:extLst>
      <p:ext uri="{BB962C8B-B14F-4D97-AF65-F5344CB8AC3E}">
        <p14:creationId xmlns:p14="http://schemas.microsoft.com/office/powerpoint/2010/main" val="567894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0B28AA33-11AA-ABD5-73A0-462702FFAF0D}"/>
              </a:ext>
            </a:extLst>
          </p:cNvPr>
          <p:cNvPicPr>
            <a:picLocks noChangeAspect="1"/>
          </p:cNvPicPr>
          <p:nvPr/>
        </p:nvPicPr>
        <p:blipFill>
          <a:blip r:embed="rId3"/>
          <a:stretch>
            <a:fillRect/>
          </a:stretch>
        </p:blipFill>
        <p:spPr>
          <a:xfrm>
            <a:off x="10733892" y="60592"/>
            <a:ext cx="5520521" cy="3601370"/>
          </a:xfrm>
          <a:prstGeom prst="rect">
            <a:avLst/>
          </a:prstGeom>
        </p:spPr>
      </p:pic>
      <p:sp>
        <p:nvSpPr>
          <p:cNvPr id="3" name="Tittel 2">
            <a:extLst>
              <a:ext uri="{FF2B5EF4-FFF2-40B4-BE49-F238E27FC236}">
                <a16:creationId xmlns:a16="http://schemas.microsoft.com/office/drawing/2014/main" id="{63061E64-9F83-B24C-3491-D1C04BC29FBD}"/>
              </a:ext>
            </a:extLst>
          </p:cNvPr>
          <p:cNvSpPr>
            <a:spLocks noGrp="1"/>
          </p:cNvSpPr>
          <p:nvPr>
            <p:ph type="title" idx="4294967295"/>
          </p:nvPr>
        </p:nvSpPr>
        <p:spPr>
          <a:xfrm>
            <a:off x="2324983" y="1384829"/>
            <a:ext cx="14114672" cy="692082"/>
          </a:xfrm>
        </p:spPr>
        <p:txBody>
          <a:bodyPr anchor="t">
            <a:normAutofit/>
          </a:bodyPr>
          <a:lstStyle/>
          <a:p>
            <a:r>
              <a:rPr lang="nb-NO"/>
              <a:t>Challenges</a:t>
            </a:r>
          </a:p>
        </p:txBody>
      </p:sp>
      <p:pic>
        <p:nvPicPr>
          <p:cNvPr id="2054" name="Picture 6">
            <a:extLst>
              <a:ext uri="{FF2B5EF4-FFF2-40B4-BE49-F238E27FC236}">
                <a16:creationId xmlns:a16="http://schemas.microsoft.com/office/drawing/2014/main" id="{FB03A628-BDDA-B4B5-8C9A-AB4379F5775C}"/>
              </a:ext>
            </a:extLst>
          </p:cNvPr>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bwMode="auto">
          <a:xfrm>
            <a:off x="11121998" y="5050320"/>
            <a:ext cx="5132415" cy="4108049"/>
          </a:xfrm>
          <a:prstGeom prst="rect">
            <a:avLst/>
          </a:prstGeom>
          <a:noFill/>
          <a:extLst>
            <a:ext uri="{909E8E84-426E-40DD-AFC4-6F175D3DCCD1}">
              <a14:hiddenFill xmlns:a14="http://schemas.microsoft.com/office/drawing/2010/main">
                <a:solidFill>
                  <a:srgbClr val="FFFFFF"/>
                </a:solidFill>
              </a14:hiddenFill>
            </a:ext>
          </a:extLst>
        </p:spPr>
      </p:pic>
      <p:sp>
        <p:nvSpPr>
          <p:cNvPr id="7" name="Rektangel: avrundede hjørner 6">
            <a:extLst>
              <a:ext uri="{FF2B5EF4-FFF2-40B4-BE49-F238E27FC236}">
                <a16:creationId xmlns:a16="http://schemas.microsoft.com/office/drawing/2014/main" id="{19AEE687-6343-C25E-D43A-A333536724C8}"/>
              </a:ext>
            </a:extLst>
          </p:cNvPr>
          <p:cNvSpPr/>
          <p:nvPr/>
        </p:nvSpPr>
        <p:spPr>
          <a:xfrm>
            <a:off x="6175226" y="2919826"/>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t>Challenging to be both provider and consumer</a:t>
            </a:r>
            <a:endParaRPr kumimoji="0" lang="nb-NO" sz="2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ktangel: avrundede hjørner 23">
            <a:extLst>
              <a:ext uri="{FF2B5EF4-FFF2-40B4-BE49-F238E27FC236}">
                <a16:creationId xmlns:a16="http://schemas.microsoft.com/office/drawing/2014/main" id="{69463DF0-74F6-4E95-CB2F-98FB22BD7CF4}"/>
              </a:ext>
            </a:extLst>
          </p:cNvPr>
          <p:cNvSpPr/>
          <p:nvPr/>
        </p:nvSpPr>
        <p:spPr>
          <a:xfrm>
            <a:off x="1069975" y="2932046"/>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t>No comprehensive approach to the information</a:t>
            </a:r>
            <a:endParaRPr kumimoji="0" lang="nb-NO" sz="2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ktangel: avrundede hjørner 26">
            <a:extLst>
              <a:ext uri="{FF2B5EF4-FFF2-40B4-BE49-F238E27FC236}">
                <a16:creationId xmlns:a16="http://schemas.microsoft.com/office/drawing/2014/main" id="{0FE2EB45-618B-B145-B534-9A7815D10914}"/>
              </a:ext>
            </a:extLst>
          </p:cNvPr>
          <p:cNvSpPr/>
          <p:nvPr/>
        </p:nvSpPr>
        <p:spPr>
          <a:xfrm>
            <a:off x="11617553" y="2915239"/>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lIns="121908" tIns="60954" rIns="121908" bIns="60954" rtlCol="0" anchor="ctr"/>
          <a:lstStyle/>
          <a:p>
            <a:pPr algn="ctr" defTabSz="1219078">
              <a:defRPr/>
            </a:pPr>
            <a:r>
              <a:rPr lang="nb-NO" sz="2400" b="1">
                <a:solidFill>
                  <a:prstClr val="white"/>
                </a:solidFill>
                <a:latin typeface="Calibri" panose="020F0502020204030204"/>
              </a:rPr>
              <a:t>Data </a:t>
            </a:r>
            <a:r>
              <a:rPr lang="nb-NO" sz="2400" b="1" err="1">
                <a:solidFill>
                  <a:prstClr val="white"/>
                </a:solidFill>
                <a:latin typeface="Calibri" panose="020F0502020204030204"/>
              </a:rPr>
              <a:t>quality</a:t>
            </a:r>
            <a:endParaRPr lang="nb-NO" sz="2400" b="1">
              <a:solidFill>
                <a:prstClr val="white"/>
              </a:solidFill>
              <a:latin typeface="Calibri" panose="020F0502020204030204"/>
            </a:endParaRPr>
          </a:p>
        </p:txBody>
      </p:sp>
      <p:sp>
        <p:nvSpPr>
          <p:cNvPr id="28" name="Rektangel: avrundede hjørner 27">
            <a:extLst>
              <a:ext uri="{FF2B5EF4-FFF2-40B4-BE49-F238E27FC236}">
                <a16:creationId xmlns:a16="http://schemas.microsoft.com/office/drawing/2014/main" id="{220191DE-CEE2-4235-6AEB-DE64FB4B96F0}"/>
              </a:ext>
            </a:extLst>
          </p:cNvPr>
          <p:cNvSpPr/>
          <p:nvPr/>
        </p:nvSpPr>
        <p:spPr>
          <a:xfrm>
            <a:off x="1069975" y="6052312"/>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solidFill>
              <a:schemeClr val="accent6">
                <a:lumMod val="50000"/>
              </a:schemeClr>
            </a:solidFill>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defTabSz="1219078">
              <a:defRPr/>
            </a:pPr>
            <a:r>
              <a:rPr lang="en-US" sz="2000" b="1"/>
              <a:t>Lack of overarching governance, roles, and responsibilities</a:t>
            </a:r>
            <a:endParaRPr lang="nb-NO" sz="2400" b="1">
              <a:solidFill>
                <a:prstClr val="white"/>
              </a:solidFill>
              <a:latin typeface="Calibri" panose="020F0502020204030204"/>
            </a:endParaRPr>
          </a:p>
        </p:txBody>
      </p:sp>
      <p:sp>
        <p:nvSpPr>
          <p:cNvPr id="29" name="Rektangel: avrundede hjørner 28">
            <a:extLst>
              <a:ext uri="{FF2B5EF4-FFF2-40B4-BE49-F238E27FC236}">
                <a16:creationId xmlns:a16="http://schemas.microsoft.com/office/drawing/2014/main" id="{D2770C56-BFF8-A86D-4480-1AAB153A3C8A}"/>
              </a:ext>
            </a:extLst>
          </p:cNvPr>
          <p:cNvSpPr/>
          <p:nvPr/>
        </p:nvSpPr>
        <p:spPr>
          <a:xfrm>
            <a:off x="7216986" y="6052312"/>
            <a:ext cx="3903960" cy="1639954"/>
          </a:xfrm>
          <a:custGeom>
            <a:avLst/>
            <a:gdLst>
              <a:gd name="connsiteX0" fmla="*/ 0 w 3903960"/>
              <a:gd name="connsiteY0" fmla="*/ 273331 h 1639954"/>
              <a:gd name="connsiteX1" fmla="*/ 273331 w 3903960"/>
              <a:gd name="connsiteY1" fmla="*/ 0 h 1639954"/>
              <a:gd name="connsiteX2" fmla="*/ 732162 w 3903960"/>
              <a:gd name="connsiteY2" fmla="*/ 0 h 1639954"/>
              <a:gd name="connsiteX3" fmla="*/ 1325284 w 3903960"/>
              <a:gd name="connsiteY3" fmla="*/ 0 h 1639954"/>
              <a:gd name="connsiteX4" fmla="*/ 1817688 w 3903960"/>
              <a:gd name="connsiteY4" fmla="*/ 0 h 1639954"/>
              <a:gd name="connsiteX5" fmla="*/ 2276519 w 3903960"/>
              <a:gd name="connsiteY5" fmla="*/ 0 h 1639954"/>
              <a:gd name="connsiteX6" fmla="*/ 2836068 w 3903960"/>
              <a:gd name="connsiteY6" fmla="*/ 0 h 1639954"/>
              <a:gd name="connsiteX7" fmla="*/ 3630629 w 3903960"/>
              <a:gd name="connsiteY7" fmla="*/ 0 h 1639954"/>
              <a:gd name="connsiteX8" fmla="*/ 3903960 w 3903960"/>
              <a:gd name="connsiteY8" fmla="*/ 273331 h 1639954"/>
              <a:gd name="connsiteX9" fmla="*/ 3903960 w 3903960"/>
              <a:gd name="connsiteY9" fmla="*/ 819977 h 1639954"/>
              <a:gd name="connsiteX10" fmla="*/ 3903960 w 3903960"/>
              <a:gd name="connsiteY10" fmla="*/ 1366623 h 1639954"/>
              <a:gd name="connsiteX11" fmla="*/ 3630629 w 3903960"/>
              <a:gd name="connsiteY11" fmla="*/ 1639954 h 1639954"/>
              <a:gd name="connsiteX12" fmla="*/ 3104652 w 3903960"/>
              <a:gd name="connsiteY12" fmla="*/ 1639954 h 1639954"/>
              <a:gd name="connsiteX13" fmla="*/ 2545103 w 3903960"/>
              <a:gd name="connsiteY13" fmla="*/ 1639954 h 1639954"/>
              <a:gd name="connsiteX14" fmla="*/ 2019126 w 3903960"/>
              <a:gd name="connsiteY14" fmla="*/ 1639954 h 1639954"/>
              <a:gd name="connsiteX15" fmla="*/ 1560295 w 3903960"/>
              <a:gd name="connsiteY15" fmla="*/ 1639954 h 1639954"/>
              <a:gd name="connsiteX16" fmla="*/ 1067892 w 3903960"/>
              <a:gd name="connsiteY16" fmla="*/ 1639954 h 1639954"/>
              <a:gd name="connsiteX17" fmla="*/ 273331 w 3903960"/>
              <a:gd name="connsiteY17" fmla="*/ 1639954 h 1639954"/>
              <a:gd name="connsiteX18" fmla="*/ 0 w 3903960"/>
              <a:gd name="connsiteY18" fmla="*/ 1366623 h 1639954"/>
              <a:gd name="connsiteX19" fmla="*/ 0 w 3903960"/>
              <a:gd name="connsiteY19" fmla="*/ 830910 h 1639954"/>
              <a:gd name="connsiteX20" fmla="*/ 0 w 3903960"/>
              <a:gd name="connsiteY20" fmla="*/ 273331 h 16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03960" h="1639954" fill="none" extrusionOk="0">
                <a:moveTo>
                  <a:pt x="0" y="273331"/>
                </a:moveTo>
                <a:cubicBezTo>
                  <a:pt x="2465" y="163929"/>
                  <a:pt x="91132" y="-22249"/>
                  <a:pt x="273331" y="0"/>
                </a:cubicBezTo>
                <a:cubicBezTo>
                  <a:pt x="457107" y="-6799"/>
                  <a:pt x="523035" y="46406"/>
                  <a:pt x="732162" y="0"/>
                </a:cubicBezTo>
                <a:cubicBezTo>
                  <a:pt x="941289" y="-46406"/>
                  <a:pt x="1151487" y="58231"/>
                  <a:pt x="1325284" y="0"/>
                </a:cubicBezTo>
                <a:cubicBezTo>
                  <a:pt x="1499081" y="-58231"/>
                  <a:pt x="1624674" y="33772"/>
                  <a:pt x="1817688" y="0"/>
                </a:cubicBezTo>
                <a:cubicBezTo>
                  <a:pt x="2010702" y="-33772"/>
                  <a:pt x="2150235" y="46161"/>
                  <a:pt x="2276519" y="0"/>
                </a:cubicBezTo>
                <a:cubicBezTo>
                  <a:pt x="2402803" y="-46161"/>
                  <a:pt x="2592250" y="24100"/>
                  <a:pt x="2836068" y="0"/>
                </a:cubicBezTo>
                <a:cubicBezTo>
                  <a:pt x="3079886" y="-24100"/>
                  <a:pt x="3458907" y="51176"/>
                  <a:pt x="3630629" y="0"/>
                </a:cubicBezTo>
                <a:cubicBezTo>
                  <a:pt x="3766088" y="23081"/>
                  <a:pt x="3909047" y="109635"/>
                  <a:pt x="3903960" y="273331"/>
                </a:cubicBezTo>
                <a:cubicBezTo>
                  <a:pt x="3958432" y="477342"/>
                  <a:pt x="3844177" y="642740"/>
                  <a:pt x="3903960" y="819977"/>
                </a:cubicBezTo>
                <a:cubicBezTo>
                  <a:pt x="3963743" y="997214"/>
                  <a:pt x="3847798" y="1111222"/>
                  <a:pt x="3903960" y="1366623"/>
                </a:cubicBezTo>
                <a:cubicBezTo>
                  <a:pt x="3897666" y="1504208"/>
                  <a:pt x="3756909" y="1651942"/>
                  <a:pt x="3630629" y="1639954"/>
                </a:cubicBezTo>
                <a:cubicBezTo>
                  <a:pt x="3445802" y="1647582"/>
                  <a:pt x="3293268" y="1580110"/>
                  <a:pt x="3104652" y="1639954"/>
                </a:cubicBezTo>
                <a:cubicBezTo>
                  <a:pt x="2916036" y="1699798"/>
                  <a:pt x="2670844" y="1627652"/>
                  <a:pt x="2545103" y="1639954"/>
                </a:cubicBezTo>
                <a:cubicBezTo>
                  <a:pt x="2419362" y="1652256"/>
                  <a:pt x="2191865" y="1639018"/>
                  <a:pt x="2019126" y="1639954"/>
                </a:cubicBezTo>
                <a:cubicBezTo>
                  <a:pt x="1846387" y="1640890"/>
                  <a:pt x="1664343" y="1615280"/>
                  <a:pt x="1560295" y="1639954"/>
                </a:cubicBezTo>
                <a:cubicBezTo>
                  <a:pt x="1456247" y="1664628"/>
                  <a:pt x="1289988" y="1625066"/>
                  <a:pt x="1067892" y="1639954"/>
                </a:cubicBezTo>
                <a:cubicBezTo>
                  <a:pt x="845796" y="1654842"/>
                  <a:pt x="441256" y="1609668"/>
                  <a:pt x="273331" y="1639954"/>
                </a:cubicBezTo>
                <a:cubicBezTo>
                  <a:pt x="124050" y="1643347"/>
                  <a:pt x="28615" y="1495035"/>
                  <a:pt x="0" y="1366623"/>
                </a:cubicBezTo>
                <a:cubicBezTo>
                  <a:pt x="-32219" y="1157781"/>
                  <a:pt x="40373" y="958258"/>
                  <a:pt x="0" y="830910"/>
                </a:cubicBezTo>
                <a:cubicBezTo>
                  <a:pt x="-40373" y="703562"/>
                  <a:pt x="53196" y="519886"/>
                  <a:pt x="0" y="273331"/>
                </a:cubicBezTo>
                <a:close/>
              </a:path>
              <a:path w="3903960" h="1639954" stroke="0" extrusionOk="0">
                <a:moveTo>
                  <a:pt x="0" y="273331"/>
                </a:moveTo>
                <a:cubicBezTo>
                  <a:pt x="-11561" y="158961"/>
                  <a:pt x="135736" y="-13124"/>
                  <a:pt x="273331" y="0"/>
                </a:cubicBezTo>
                <a:cubicBezTo>
                  <a:pt x="476279" y="-41089"/>
                  <a:pt x="666852" y="17516"/>
                  <a:pt x="765735" y="0"/>
                </a:cubicBezTo>
                <a:cubicBezTo>
                  <a:pt x="864618" y="-17516"/>
                  <a:pt x="1093164" y="53147"/>
                  <a:pt x="1258138" y="0"/>
                </a:cubicBezTo>
                <a:cubicBezTo>
                  <a:pt x="1423112" y="-53147"/>
                  <a:pt x="1690580" y="28766"/>
                  <a:pt x="1817688" y="0"/>
                </a:cubicBezTo>
                <a:cubicBezTo>
                  <a:pt x="1944796" y="-28766"/>
                  <a:pt x="2153019" y="44955"/>
                  <a:pt x="2276519" y="0"/>
                </a:cubicBezTo>
                <a:cubicBezTo>
                  <a:pt x="2400019" y="-44955"/>
                  <a:pt x="2555995" y="22833"/>
                  <a:pt x="2768923" y="0"/>
                </a:cubicBezTo>
                <a:cubicBezTo>
                  <a:pt x="2981851" y="-22833"/>
                  <a:pt x="3381351" y="36593"/>
                  <a:pt x="3630629" y="0"/>
                </a:cubicBezTo>
                <a:cubicBezTo>
                  <a:pt x="3789071" y="-16478"/>
                  <a:pt x="3924852" y="109666"/>
                  <a:pt x="3903960" y="273331"/>
                </a:cubicBezTo>
                <a:cubicBezTo>
                  <a:pt x="3907055" y="471949"/>
                  <a:pt x="3842177" y="558849"/>
                  <a:pt x="3903960" y="819977"/>
                </a:cubicBezTo>
                <a:cubicBezTo>
                  <a:pt x="3965743" y="1081105"/>
                  <a:pt x="3894602" y="1185882"/>
                  <a:pt x="3903960" y="1366623"/>
                </a:cubicBezTo>
                <a:cubicBezTo>
                  <a:pt x="3904612" y="1546761"/>
                  <a:pt x="3753104" y="1648329"/>
                  <a:pt x="3630629" y="1639954"/>
                </a:cubicBezTo>
                <a:cubicBezTo>
                  <a:pt x="3517453" y="1651252"/>
                  <a:pt x="3310791" y="1611605"/>
                  <a:pt x="3104652" y="1639954"/>
                </a:cubicBezTo>
                <a:cubicBezTo>
                  <a:pt x="2898513" y="1668303"/>
                  <a:pt x="2784345" y="1610497"/>
                  <a:pt x="2545103" y="1639954"/>
                </a:cubicBezTo>
                <a:cubicBezTo>
                  <a:pt x="2305861" y="1669411"/>
                  <a:pt x="2155914" y="1607105"/>
                  <a:pt x="1951980" y="1639954"/>
                </a:cubicBezTo>
                <a:cubicBezTo>
                  <a:pt x="1748046" y="1672803"/>
                  <a:pt x="1640141" y="1598478"/>
                  <a:pt x="1426003" y="1639954"/>
                </a:cubicBezTo>
                <a:cubicBezTo>
                  <a:pt x="1211865" y="1681430"/>
                  <a:pt x="1152289" y="1610632"/>
                  <a:pt x="933600" y="1639954"/>
                </a:cubicBezTo>
                <a:cubicBezTo>
                  <a:pt x="714911" y="1669276"/>
                  <a:pt x="459985" y="1613831"/>
                  <a:pt x="273331" y="1639954"/>
                </a:cubicBezTo>
                <a:cubicBezTo>
                  <a:pt x="150263" y="1653964"/>
                  <a:pt x="-5729" y="1514955"/>
                  <a:pt x="0" y="1366623"/>
                </a:cubicBezTo>
                <a:cubicBezTo>
                  <a:pt x="-30774" y="1161284"/>
                  <a:pt x="38533" y="1053084"/>
                  <a:pt x="0" y="830910"/>
                </a:cubicBezTo>
                <a:cubicBezTo>
                  <a:pt x="-38533" y="608736"/>
                  <a:pt x="31312" y="397204"/>
                  <a:pt x="0" y="273331"/>
                </a:cubicBezTo>
                <a:close/>
              </a:path>
            </a:pathLst>
          </a:custGeom>
          <a:ln>
            <a:extLst>
              <a:ext uri="{C807C97D-BFC1-408E-A445-0C87EB9F89A2}">
                <ask:lineSketchStyleProps xmlns:ask="http://schemas.microsoft.com/office/drawing/2018/sketchyshapes" sd="4005635846">
                  <a:prstGeom prst="roundRect">
                    <a:avLst/>
                  </a:prstGeom>
                  <ask:type>
                    <ask:lineSketchScribble/>
                  </ask:type>
                </ask:lineSketchStyleProps>
              </a:ext>
            </a:extLs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078">
              <a:defRPr/>
            </a:pPr>
            <a:r>
              <a:rPr lang="nb-NO" sz="2000" b="1" err="1"/>
              <a:t>Adaptability</a:t>
            </a:r>
            <a:r>
              <a:rPr lang="nb-NO" sz="2000" b="1"/>
              <a:t> and </a:t>
            </a:r>
            <a:r>
              <a:rPr lang="nb-NO" sz="2000" b="1" err="1"/>
              <a:t>criticality</a:t>
            </a:r>
            <a:endParaRPr lang="nb-NO" sz="2400" b="1">
              <a:solidFill>
                <a:prstClr val="white"/>
              </a:solidFill>
              <a:latin typeface="Calibri" panose="020F0502020204030204"/>
            </a:endParaRPr>
          </a:p>
        </p:txBody>
      </p:sp>
      <p:cxnSp>
        <p:nvCxnSpPr>
          <p:cNvPr id="30" name="Rett pilkobling 29">
            <a:extLst>
              <a:ext uri="{FF2B5EF4-FFF2-40B4-BE49-F238E27FC236}">
                <a16:creationId xmlns:a16="http://schemas.microsoft.com/office/drawing/2014/main" id="{3D3E0BD9-36D0-C914-29CF-0282CFC7F18D}"/>
              </a:ext>
            </a:extLst>
          </p:cNvPr>
          <p:cNvCxnSpPr>
            <a:cxnSpLocks/>
            <a:stCxn id="28" idx="0"/>
            <a:endCxn id="24" idx="2"/>
          </p:cNvCxnSpPr>
          <p:nvPr/>
        </p:nvCxnSpPr>
        <p:spPr>
          <a:xfrm flipV="1">
            <a:off x="3021955" y="4572000"/>
            <a:ext cx="0" cy="1480311"/>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34" name="Rett pilkobling 33">
            <a:extLst>
              <a:ext uri="{FF2B5EF4-FFF2-40B4-BE49-F238E27FC236}">
                <a16:creationId xmlns:a16="http://schemas.microsoft.com/office/drawing/2014/main" id="{3D8870B7-7C56-83FA-BE1D-52881FC4181D}"/>
              </a:ext>
            </a:extLst>
          </p:cNvPr>
          <p:cNvCxnSpPr>
            <a:cxnSpLocks/>
            <a:stCxn id="24" idx="3"/>
            <a:endCxn id="7" idx="1"/>
          </p:cNvCxnSpPr>
          <p:nvPr/>
        </p:nvCxnSpPr>
        <p:spPr>
          <a:xfrm flipV="1">
            <a:off x="4973935" y="3739803"/>
            <a:ext cx="1201291" cy="1222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37" name="Rett pilkobling 36">
            <a:extLst>
              <a:ext uri="{FF2B5EF4-FFF2-40B4-BE49-F238E27FC236}">
                <a16:creationId xmlns:a16="http://schemas.microsoft.com/office/drawing/2014/main" id="{9648B81A-4002-E8B7-1A84-298D7DCDC19B}"/>
              </a:ext>
            </a:extLst>
          </p:cNvPr>
          <p:cNvCxnSpPr>
            <a:cxnSpLocks/>
            <a:stCxn id="28" idx="0"/>
            <a:endCxn id="27" idx="2"/>
          </p:cNvCxnSpPr>
          <p:nvPr/>
        </p:nvCxnSpPr>
        <p:spPr>
          <a:xfrm flipV="1">
            <a:off x="3021955" y="4555194"/>
            <a:ext cx="10547578" cy="1497118"/>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40" name="Rett pilkobling 39">
            <a:extLst>
              <a:ext uri="{FF2B5EF4-FFF2-40B4-BE49-F238E27FC236}">
                <a16:creationId xmlns:a16="http://schemas.microsoft.com/office/drawing/2014/main" id="{F6E8A12D-18AE-DC44-EF35-B9B7EFA4D088}"/>
              </a:ext>
            </a:extLst>
          </p:cNvPr>
          <p:cNvCxnSpPr>
            <a:cxnSpLocks/>
            <a:stCxn id="28" idx="3"/>
            <a:endCxn id="29" idx="1"/>
          </p:cNvCxnSpPr>
          <p:nvPr/>
        </p:nvCxnSpPr>
        <p:spPr>
          <a:xfrm>
            <a:off x="4973935" y="6872289"/>
            <a:ext cx="2243050" cy="0"/>
          </a:xfrm>
          <a:prstGeom prst="straightConnector1">
            <a:avLst/>
          </a:prstGeom>
          <a:ln w="57150">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43" name="Rett pilkobling 42">
            <a:extLst>
              <a:ext uri="{FF2B5EF4-FFF2-40B4-BE49-F238E27FC236}">
                <a16:creationId xmlns:a16="http://schemas.microsoft.com/office/drawing/2014/main" id="{3AE9237D-2343-19D7-B3B4-5A57ED4B2F7A}"/>
              </a:ext>
            </a:extLst>
          </p:cNvPr>
          <p:cNvCxnSpPr>
            <a:cxnSpLocks/>
            <a:stCxn id="27" idx="2"/>
            <a:endCxn id="29" idx="0"/>
          </p:cNvCxnSpPr>
          <p:nvPr/>
        </p:nvCxnSpPr>
        <p:spPr>
          <a:xfrm flipH="1">
            <a:off x="9168965" y="4555194"/>
            <a:ext cx="4400568" cy="1497118"/>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47" name="Rett pilkobling 46">
            <a:extLst>
              <a:ext uri="{FF2B5EF4-FFF2-40B4-BE49-F238E27FC236}">
                <a16:creationId xmlns:a16="http://schemas.microsoft.com/office/drawing/2014/main" id="{F0127057-E00D-2D91-939C-210335C8AEF1}"/>
              </a:ext>
            </a:extLst>
          </p:cNvPr>
          <p:cNvCxnSpPr>
            <a:cxnSpLocks/>
            <a:stCxn id="28" idx="0"/>
            <a:endCxn id="7" idx="1"/>
          </p:cNvCxnSpPr>
          <p:nvPr/>
        </p:nvCxnSpPr>
        <p:spPr>
          <a:xfrm flipV="1">
            <a:off x="3021955" y="3739803"/>
            <a:ext cx="3153271" cy="2312509"/>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50" name="Rett pilkobling 49">
            <a:extLst>
              <a:ext uri="{FF2B5EF4-FFF2-40B4-BE49-F238E27FC236}">
                <a16:creationId xmlns:a16="http://schemas.microsoft.com/office/drawing/2014/main" id="{13F0114D-18BA-1B35-7080-8D19C621BAD5}"/>
              </a:ext>
            </a:extLst>
          </p:cNvPr>
          <p:cNvCxnSpPr>
            <a:cxnSpLocks/>
            <a:stCxn id="27" idx="1"/>
            <a:endCxn id="7" idx="3"/>
          </p:cNvCxnSpPr>
          <p:nvPr/>
        </p:nvCxnSpPr>
        <p:spPr>
          <a:xfrm flipH="1">
            <a:off x="10079186" y="3735217"/>
            <a:ext cx="1538367" cy="4586"/>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0" name="Rett pilkobling 19">
            <a:extLst>
              <a:ext uri="{FF2B5EF4-FFF2-40B4-BE49-F238E27FC236}">
                <a16:creationId xmlns:a16="http://schemas.microsoft.com/office/drawing/2014/main" id="{7AF3481F-1F31-0AB3-EE1F-0D3D8D5B61AE}"/>
              </a:ext>
            </a:extLst>
          </p:cNvPr>
          <p:cNvCxnSpPr>
            <a:cxnSpLocks/>
          </p:cNvCxnSpPr>
          <p:nvPr/>
        </p:nvCxnSpPr>
        <p:spPr>
          <a:xfrm flipV="1">
            <a:off x="10118747" y="3983725"/>
            <a:ext cx="1498807" cy="16545"/>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13" name="Kobling: vinkel 12">
            <a:extLst>
              <a:ext uri="{FF2B5EF4-FFF2-40B4-BE49-F238E27FC236}">
                <a16:creationId xmlns:a16="http://schemas.microsoft.com/office/drawing/2014/main" id="{E781F54B-CB3B-9923-D249-23C95C1826BA}"/>
              </a:ext>
            </a:extLst>
          </p:cNvPr>
          <p:cNvCxnSpPr>
            <a:cxnSpLocks/>
            <a:stCxn id="24" idx="0"/>
            <a:endCxn id="27" idx="0"/>
          </p:cNvCxnSpPr>
          <p:nvPr/>
        </p:nvCxnSpPr>
        <p:spPr>
          <a:xfrm rot="5400000" flipH="1" flipV="1">
            <a:off x="8287341" y="-2350147"/>
            <a:ext cx="16806" cy="10547578"/>
          </a:xfrm>
          <a:prstGeom prst="bentConnector3">
            <a:avLst>
              <a:gd name="adj1" fmla="val 1913422"/>
            </a:avLst>
          </a:prstGeom>
          <a:ln w="57150">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16519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pe 16">
            <a:extLst>
              <a:ext uri="{FF2B5EF4-FFF2-40B4-BE49-F238E27FC236}">
                <a16:creationId xmlns:a16="http://schemas.microsoft.com/office/drawing/2014/main" id="{A271B464-BED3-43D2-A312-3D34DB831CE2}"/>
              </a:ext>
            </a:extLst>
          </p:cNvPr>
          <p:cNvGrpSpPr/>
          <p:nvPr/>
        </p:nvGrpSpPr>
        <p:grpSpPr>
          <a:xfrm>
            <a:off x="6657154" y="2045072"/>
            <a:ext cx="4901434" cy="6227690"/>
            <a:chOff x="4407661" y="1341119"/>
            <a:chExt cx="3676434" cy="4671223"/>
          </a:xfrm>
        </p:grpSpPr>
        <p:pic>
          <p:nvPicPr>
            <p:cNvPr id="8" name="Bilde 7">
              <a:extLst>
                <a:ext uri="{FF2B5EF4-FFF2-40B4-BE49-F238E27FC236}">
                  <a16:creationId xmlns:a16="http://schemas.microsoft.com/office/drawing/2014/main" id="{E171A2BF-6C35-4486-878D-9D77F4CC0679}"/>
                </a:ext>
              </a:extLst>
            </p:cNvPr>
            <p:cNvPicPr>
              <a:picLocks noChangeAspect="1"/>
            </p:cNvPicPr>
            <p:nvPr/>
          </p:nvPicPr>
          <p:blipFill>
            <a:blip r:embed="rId3">
              <a:duotone>
                <a:prstClr val="black"/>
                <a:srgbClr val="F05F63">
                  <a:tint val="45000"/>
                  <a:satMod val="400000"/>
                </a:srgbClr>
              </a:duotone>
            </a:blip>
            <a:stretch>
              <a:fillRect/>
            </a:stretch>
          </p:blipFill>
          <p:spPr>
            <a:xfrm>
              <a:off x="5198807" y="1341119"/>
              <a:ext cx="1290482" cy="1290482"/>
            </a:xfrm>
            <a:prstGeom prst="rect">
              <a:avLst/>
            </a:prstGeom>
          </p:spPr>
        </p:pic>
        <p:sp>
          <p:nvSpPr>
            <p:cNvPr id="14" name="TekstSylinder 13">
              <a:extLst>
                <a:ext uri="{FF2B5EF4-FFF2-40B4-BE49-F238E27FC236}">
                  <a16:creationId xmlns:a16="http://schemas.microsoft.com/office/drawing/2014/main" id="{FD934746-FCA9-478D-9D45-499CAE697ED5}"/>
                </a:ext>
              </a:extLst>
            </p:cNvPr>
            <p:cNvSpPr txBox="1"/>
            <p:nvPr/>
          </p:nvSpPr>
          <p:spPr>
            <a:xfrm>
              <a:off x="4407661" y="2927927"/>
              <a:ext cx="3676434" cy="3084415"/>
            </a:xfrm>
            <a:prstGeom prst="rect">
              <a:avLst/>
            </a:prstGeom>
            <a:noFill/>
          </p:spPr>
          <p:txBody>
            <a:bodyPr wrap="square" lIns="91440" tIns="45720" rIns="91440" bIns="45720" numCol="2" rtlCol="0" anchor="t">
              <a:spAutoFit/>
            </a:bodyPr>
            <a:lstStyle/>
            <a:p>
              <a:pPr defTabSz="1219078">
                <a:defRPr/>
              </a:pPr>
              <a:r>
                <a:rPr lang="nb-NO" sz="1850">
                  <a:solidFill>
                    <a:prstClr val="black"/>
                  </a:solidFill>
                  <a:latin typeface="Arial"/>
                  <a:cs typeface="Arial"/>
                </a:rPr>
                <a:t>Aa-registeret</a:t>
              </a:r>
            </a:p>
            <a:p>
              <a:pPr defTabSz="1219078">
                <a:defRPr/>
              </a:pPr>
              <a:r>
                <a:rPr lang="nb-NO" sz="1850">
                  <a:solidFill>
                    <a:prstClr val="black"/>
                  </a:solidFill>
                  <a:latin typeface="Arial"/>
                  <a:cs typeface="Arial"/>
                </a:rPr>
                <a:t>Bergen kommune (case)</a:t>
              </a:r>
            </a:p>
            <a:p>
              <a:pPr defTabSz="1219078">
                <a:defRPr/>
              </a:pPr>
              <a:r>
                <a:rPr lang="nb-NO" sz="1850">
                  <a:solidFill>
                    <a:prstClr val="black"/>
                  </a:solidFill>
                  <a:latin typeface="Arial"/>
                  <a:cs typeface="Arial"/>
                </a:rPr>
                <a:t>Data.altinn.no</a:t>
              </a:r>
            </a:p>
            <a:p>
              <a:pPr defTabSz="1219078">
                <a:defRPr/>
              </a:pPr>
              <a:r>
                <a:rPr lang="nb-NO" sz="1850" err="1">
                  <a:solidFill>
                    <a:prstClr val="black"/>
                  </a:solidFill>
                  <a:latin typeface="Arial"/>
                  <a:cs typeface="Arial"/>
                </a:rPr>
                <a:t>DiBK</a:t>
              </a:r>
            </a:p>
            <a:p>
              <a:pPr defTabSz="1219078">
                <a:defRPr/>
              </a:pPr>
              <a:r>
                <a:rPr lang="nb-NO" sz="1850">
                  <a:solidFill>
                    <a:prstClr val="black"/>
                  </a:solidFill>
                  <a:latin typeface="Arial"/>
                  <a:cs typeface="Arial"/>
                </a:rPr>
                <a:t>Halden kommune</a:t>
              </a:r>
            </a:p>
            <a:p>
              <a:pPr defTabSz="1219078">
                <a:defRPr/>
              </a:pPr>
              <a:r>
                <a:rPr lang="nb-NO" sz="1850">
                  <a:solidFill>
                    <a:prstClr val="black"/>
                  </a:solidFill>
                  <a:latin typeface="Arial"/>
                  <a:cs typeface="Arial"/>
                </a:rPr>
                <a:t>Helse sør-øst</a:t>
              </a:r>
            </a:p>
            <a:p>
              <a:pPr defTabSz="1219078">
                <a:defRPr/>
              </a:pPr>
              <a:r>
                <a:rPr lang="nb-NO" sz="1850">
                  <a:solidFill>
                    <a:prstClr val="black"/>
                  </a:solidFill>
                  <a:latin typeface="Arial"/>
                  <a:cs typeface="Arial"/>
                </a:rPr>
                <a:t>KUDAF</a:t>
              </a:r>
              <a:endParaRPr lang="nb-NO" sz="2250">
                <a:solidFill>
                  <a:prstClr val="black"/>
                </a:solidFill>
                <a:latin typeface="Arial"/>
                <a:cs typeface="Arial"/>
              </a:endParaRPr>
            </a:p>
            <a:p>
              <a:pPr defTabSz="1219078">
                <a:defRPr/>
              </a:pPr>
              <a:r>
                <a:rPr lang="nb-NO" sz="1850">
                  <a:solidFill>
                    <a:prstClr val="black"/>
                  </a:solidFill>
                  <a:latin typeface="Arial"/>
                  <a:cs typeface="Arial"/>
                </a:rPr>
                <a:t> KS (FIKS)</a:t>
              </a:r>
              <a:endParaRPr lang="nb-NO" sz="2250">
                <a:solidFill>
                  <a:prstClr val="black"/>
                </a:solidFill>
                <a:cs typeface="Arial"/>
              </a:endParaRPr>
            </a:p>
            <a:p>
              <a:pPr marL="608965" lvl="1" algn="just" defTabSz="1219078">
                <a:defRPr/>
              </a:pPr>
              <a:r>
                <a:rPr lang="nb-NO" sz="1850">
                  <a:solidFill>
                    <a:prstClr val="black"/>
                  </a:solidFill>
                  <a:latin typeface="Arial"/>
                  <a:cs typeface="Arial"/>
                </a:rPr>
                <a:t>Lånekassen</a:t>
              </a:r>
            </a:p>
            <a:p>
              <a:pPr marL="608965" lvl="1" algn="just" defTabSz="1219078">
                <a:defRPr/>
              </a:pPr>
              <a:r>
                <a:rPr lang="nb-NO" sz="1850">
                  <a:solidFill>
                    <a:prstClr val="black"/>
                  </a:solidFill>
                  <a:latin typeface="Arial"/>
                  <a:cs typeface="Arial"/>
                </a:rPr>
                <a:t>Motkraft</a:t>
              </a:r>
            </a:p>
            <a:p>
              <a:pPr marL="608965" lvl="1" algn="just" defTabSz="1219078">
                <a:defRPr/>
              </a:pPr>
              <a:r>
                <a:rPr lang="nb-NO" sz="1850">
                  <a:solidFill>
                    <a:prstClr val="black"/>
                  </a:solidFill>
                  <a:latin typeface="Arial"/>
                  <a:cs typeface="Arial"/>
                </a:rPr>
                <a:t>NHN</a:t>
              </a:r>
            </a:p>
            <a:p>
              <a:pPr marL="608965" lvl="1" algn="just" defTabSz="1219078">
                <a:defRPr/>
              </a:pPr>
              <a:r>
                <a:rPr lang="nb-NO" sz="1850">
                  <a:solidFill>
                    <a:prstClr val="black"/>
                  </a:solidFill>
                  <a:latin typeface="Arial"/>
                  <a:cs typeface="Arial"/>
                </a:rPr>
                <a:t>Politiet (PIT)</a:t>
              </a:r>
            </a:p>
            <a:p>
              <a:pPr marL="608965" lvl="1" algn="just" defTabSz="1219078">
                <a:defRPr/>
              </a:pPr>
              <a:r>
                <a:rPr lang="nb-NO" sz="1850">
                  <a:solidFill>
                    <a:prstClr val="black"/>
                  </a:solidFill>
                  <a:latin typeface="Arial"/>
                  <a:cs typeface="Arial"/>
                </a:rPr>
                <a:t>SPK</a:t>
              </a:r>
            </a:p>
            <a:p>
              <a:pPr marL="608965" lvl="1" algn="just" defTabSz="1219078">
                <a:defRPr/>
              </a:pPr>
              <a:r>
                <a:rPr lang="nb-NO" sz="1866" err="1">
                  <a:solidFill>
                    <a:prstClr val="black"/>
                  </a:solidFill>
                  <a:latin typeface="Arial" panose="020B0604020202020204" pitchFamily="34" charset="0"/>
                  <a:cs typeface="Arial" panose="020B0604020202020204" pitchFamily="34" charset="0"/>
                </a:rPr>
                <a:t>TietoEvry</a:t>
              </a:r>
              <a:endParaRPr lang="nb-NO" sz="1866">
                <a:solidFill>
                  <a:prstClr val="black"/>
                </a:solidFill>
                <a:latin typeface="Arial" panose="020B0604020202020204" pitchFamily="34" charset="0"/>
                <a:cs typeface="Arial" panose="020B0604020202020204" pitchFamily="34" charset="0"/>
              </a:endParaRPr>
            </a:p>
            <a:p>
              <a:pPr marL="608965" lvl="1" algn="just" defTabSz="1219078">
                <a:defRPr/>
              </a:pPr>
              <a:r>
                <a:rPr lang="nb-NO" sz="1850">
                  <a:solidFill>
                    <a:prstClr val="black"/>
                  </a:solidFill>
                  <a:latin typeface="Arial"/>
                  <a:cs typeface="Arial"/>
                </a:rPr>
                <a:t>UDI</a:t>
              </a:r>
            </a:p>
            <a:p>
              <a:pPr defTabSz="1219078">
                <a:defRPr/>
              </a:pPr>
              <a:endParaRPr lang="nb-NO" sz="1866">
                <a:solidFill>
                  <a:prstClr val="black"/>
                </a:solidFill>
                <a:latin typeface="Arial" panose="020B0604020202020204" pitchFamily="34" charset="0"/>
                <a:cs typeface="Arial" panose="020B0604020202020204" pitchFamily="34" charset="0"/>
              </a:endParaRPr>
            </a:p>
          </p:txBody>
        </p:sp>
      </p:grpSp>
      <p:grpSp>
        <p:nvGrpSpPr>
          <p:cNvPr id="18" name="Gruppe 17">
            <a:extLst>
              <a:ext uri="{FF2B5EF4-FFF2-40B4-BE49-F238E27FC236}">
                <a16:creationId xmlns:a16="http://schemas.microsoft.com/office/drawing/2014/main" id="{1174A7FE-C1F6-43FE-BE85-595516CC388E}"/>
              </a:ext>
            </a:extLst>
          </p:cNvPr>
          <p:cNvGrpSpPr/>
          <p:nvPr/>
        </p:nvGrpSpPr>
        <p:grpSpPr>
          <a:xfrm>
            <a:off x="11313671" y="2322703"/>
            <a:ext cx="4531964" cy="3228519"/>
            <a:chOff x="8343264" y="1540219"/>
            <a:chExt cx="3399305" cy="2421626"/>
          </a:xfrm>
        </p:grpSpPr>
        <p:pic>
          <p:nvPicPr>
            <p:cNvPr id="12" name="Bilde 11">
              <a:extLst>
                <a:ext uri="{FF2B5EF4-FFF2-40B4-BE49-F238E27FC236}">
                  <a16:creationId xmlns:a16="http://schemas.microsoft.com/office/drawing/2014/main" id="{1709C5C8-17E4-4977-A658-E6D2A97CFB87}"/>
                </a:ext>
              </a:extLst>
            </p:cNvPr>
            <p:cNvPicPr>
              <a:picLocks noChangeAspect="1"/>
            </p:cNvPicPr>
            <p:nvPr/>
          </p:nvPicPr>
          <p:blipFill>
            <a:blip r:embed="rId4">
              <a:duotone>
                <a:prstClr val="black"/>
                <a:srgbClr val="F05F63">
                  <a:tint val="45000"/>
                  <a:satMod val="400000"/>
                </a:srgbClr>
              </a:duotone>
            </a:blip>
            <a:stretch>
              <a:fillRect/>
            </a:stretch>
          </p:blipFill>
          <p:spPr>
            <a:xfrm>
              <a:off x="9529917" y="1540219"/>
              <a:ext cx="1026000" cy="1026000"/>
            </a:xfrm>
            <a:prstGeom prst="rect">
              <a:avLst/>
            </a:prstGeom>
          </p:spPr>
        </p:pic>
        <p:sp>
          <p:nvSpPr>
            <p:cNvPr id="15" name="TekstSylinder 14">
              <a:extLst>
                <a:ext uri="{FF2B5EF4-FFF2-40B4-BE49-F238E27FC236}">
                  <a16:creationId xmlns:a16="http://schemas.microsoft.com/office/drawing/2014/main" id="{4385E39D-BCC5-4DC1-A87A-BBE1EFD81B91}"/>
                </a:ext>
              </a:extLst>
            </p:cNvPr>
            <p:cNvSpPr txBox="1"/>
            <p:nvPr/>
          </p:nvSpPr>
          <p:spPr>
            <a:xfrm>
              <a:off x="8343264" y="3031114"/>
              <a:ext cx="3399305" cy="930731"/>
            </a:xfrm>
            <a:prstGeom prst="rect">
              <a:avLst/>
            </a:prstGeom>
            <a:noFill/>
          </p:spPr>
          <p:txBody>
            <a:bodyPr wrap="square" rtlCol="0">
              <a:spAutoFit/>
            </a:bodyPr>
            <a:lstStyle/>
            <a:p>
              <a:pPr algn="ctr" defTabSz="1219078">
                <a:defRPr/>
              </a:pPr>
              <a:r>
                <a:rPr lang="nb-NO" sz="1866">
                  <a:solidFill>
                    <a:prstClr val="black"/>
                  </a:solidFill>
                  <a:latin typeface="Arial" panose="020B0604020202020204" pitchFamily="34" charset="0"/>
                  <a:cs typeface="Arial" panose="020B0604020202020204" pitchFamily="34" charset="0"/>
                </a:rPr>
                <a:t>DIGG.SE</a:t>
              </a:r>
            </a:p>
            <a:p>
              <a:pPr algn="ctr" defTabSz="1219078">
                <a:defRPr/>
              </a:pPr>
              <a:r>
                <a:rPr lang="nb-NO" sz="1866">
                  <a:solidFill>
                    <a:prstClr val="black"/>
                  </a:solidFill>
                  <a:latin typeface="Arial" panose="020B0604020202020204" pitchFamily="34" charset="0"/>
                  <a:cs typeface="Arial" panose="020B0604020202020204" pitchFamily="34" charset="0"/>
                </a:rPr>
                <a:t>BRAIF</a:t>
              </a:r>
            </a:p>
            <a:p>
              <a:pPr algn="ctr" defTabSz="1219078">
                <a:defRPr/>
              </a:pPr>
              <a:r>
                <a:rPr lang="nb-NO" sz="1866">
                  <a:solidFill>
                    <a:prstClr val="black"/>
                  </a:solidFill>
                  <a:latin typeface="Arial" panose="020B0604020202020204" pitchFamily="34" charset="0"/>
                  <a:cs typeface="Arial" panose="020B0604020202020204" pitchFamily="34" charset="0"/>
                </a:rPr>
                <a:t>Styrelsen for Dataforsyning og Infrastruktur</a:t>
              </a:r>
            </a:p>
          </p:txBody>
        </p:sp>
      </p:grpSp>
      <p:grpSp>
        <p:nvGrpSpPr>
          <p:cNvPr id="7" name="Gruppe 6">
            <a:extLst>
              <a:ext uri="{FF2B5EF4-FFF2-40B4-BE49-F238E27FC236}">
                <a16:creationId xmlns:a16="http://schemas.microsoft.com/office/drawing/2014/main" id="{AB5E1FD9-8D9F-681C-4206-07395B6B140C}"/>
              </a:ext>
            </a:extLst>
          </p:cNvPr>
          <p:cNvGrpSpPr/>
          <p:nvPr/>
        </p:nvGrpSpPr>
        <p:grpSpPr>
          <a:xfrm>
            <a:off x="2169017" y="2338303"/>
            <a:ext cx="2634788" cy="3230479"/>
            <a:chOff x="963561" y="2504488"/>
            <a:chExt cx="1976284" cy="2423096"/>
          </a:xfrm>
        </p:grpSpPr>
        <p:grpSp>
          <p:nvGrpSpPr>
            <p:cNvPr id="16" name="Gruppe 15">
              <a:extLst>
                <a:ext uri="{FF2B5EF4-FFF2-40B4-BE49-F238E27FC236}">
                  <a16:creationId xmlns:a16="http://schemas.microsoft.com/office/drawing/2014/main" id="{B76FC41C-73FC-4B94-B95A-4660956B9D3E}"/>
                </a:ext>
              </a:extLst>
            </p:cNvPr>
            <p:cNvGrpSpPr/>
            <p:nvPr/>
          </p:nvGrpSpPr>
          <p:grpSpPr>
            <a:xfrm>
              <a:off x="963561" y="2504488"/>
              <a:ext cx="1976284" cy="2423096"/>
              <a:chOff x="963561" y="1538749"/>
              <a:chExt cx="1976284" cy="2423096"/>
            </a:xfrm>
          </p:grpSpPr>
          <p:pic>
            <p:nvPicPr>
              <p:cNvPr id="10" name="Bilde 9">
                <a:extLst>
                  <a:ext uri="{FF2B5EF4-FFF2-40B4-BE49-F238E27FC236}">
                    <a16:creationId xmlns:a16="http://schemas.microsoft.com/office/drawing/2014/main" id="{C75C54CF-D9EB-4B0D-A3C9-A92B4D9535DD}"/>
                  </a:ext>
                </a:extLst>
              </p:cNvPr>
              <p:cNvPicPr>
                <a:picLocks noChangeAspect="1"/>
              </p:cNvPicPr>
              <p:nvPr/>
            </p:nvPicPr>
            <p:blipFill>
              <a:blip r:embed="rId5">
                <a:duotone>
                  <a:prstClr val="black"/>
                  <a:srgbClr val="F05F63">
                    <a:tint val="45000"/>
                    <a:satMod val="400000"/>
                  </a:srgbClr>
                </a:duotone>
              </a:blip>
              <a:stretch>
                <a:fillRect/>
              </a:stretch>
            </p:blipFill>
            <p:spPr>
              <a:xfrm>
                <a:off x="1437968" y="1538749"/>
                <a:ext cx="1027470" cy="1027470"/>
              </a:xfrm>
              <a:prstGeom prst="rect">
                <a:avLst/>
              </a:prstGeom>
            </p:spPr>
          </p:pic>
          <p:sp>
            <p:nvSpPr>
              <p:cNvPr id="13" name="TekstSylinder 12">
                <a:extLst>
                  <a:ext uri="{FF2B5EF4-FFF2-40B4-BE49-F238E27FC236}">
                    <a16:creationId xmlns:a16="http://schemas.microsoft.com/office/drawing/2014/main" id="{4845728C-86F9-471E-9045-D38BDC3BC312}"/>
                  </a:ext>
                </a:extLst>
              </p:cNvPr>
              <p:cNvSpPr txBox="1"/>
              <p:nvPr/>
            </p:nvSpPr>
            <p:spPr>
              <a:xfrm>
                <a:off x="963561" y="3031114"/>
                <a:ext cx="1976284" cy="930731"/>
              </a:xfrm>
              <a:prstGeom prst="rect">
                <a:avLst/>
              </a:prstGeom>
              <a:noFill/>
            </p:spPr>
            <p:txBody>
              <a:bodyPr wrap="square" rtlCol="0">
                <a:spAutoFit/>
              </a:bodyPr>
              <a:lstStyle/>
              <a:p>
                <a:pPr algn="ctr" defTabSz="1219078">
                  <a:defRPr/>
                </a:pPr>
                <a:r>
                  <a:rPr lang="nb-NO" sz="1866">
                    <a:solidFill>
                      <a:prstClr val="black"/>
                    </a:solidFill>
                    <a:latin typeface="Arial" panose="020B0604020202020204" pitchFamily="34" charset="0"/>
                    <a:cs typeface="Arial" panose="020B0604020202020204" pitchFamily="34" charset="0"/>
                  </a:rPr>
                  <a:t>Enhetsregisteret</a:t>
                </a:r>
              </a:p>
              <a:p>
                <a:pPr algn="ctr" defTabSz="1219078">
                  <a:defRPr/>
                </a:pPr>
                <a:r>
                  <a:rPr lang="nb-NO" sz="1866">
                    <a:solidFill>
                      <a:prstClr val="black"/>
                    </a:solidFill>
                    <a:latin typeface="Arial" panose="020B0604020202020204" pitchFamily="34" charset="0"/>
                    <a:cs typeface="Arial" panose="020B0604020202020204" pitchFamily="34" charset="0"/>
                  </a:rPr>
                  <a:t>Folkeregisteret</a:t>
                </a:r>
              </a:p>
              <a:p>
                <a:pPr algn="ctr" defTabSz="1219078">
                  <a:defRPr/>
                </a:pPr>
                <a:r>
                  <a:rPr lang="nb-NO" sz="1866">
                    <a:solidFill>
                      <a:prstClr val="black"/>
                    </a:solidFill>
                    <a:latin typeface="Arial" panose="020B0604020202020204" pitchFamily="34" charset="0"/>
                    <a:cs typeface="Arial" panose="020B0604020202020204" pitchFamily="34" charset="0"/>
                  </a:rPr>
                  <a:t>KRR</a:t>
                </a:r>
              </a:p>
              <a:p>
                <a:pPr algn="ctr" defTabSz="1219078">
                  <a:defRPr/>
                </a:pPr>
                <a:r>
                  <a:rPr lang="nb-NO" sz="1866">
                    <a:solidFill>
                      <a:prstClr val="black"/>
                    </a:solidFill>
                    <a:latin typeface="Arial" panose="020B0604020202020204" pitchFamily="34" charset="0"/>
                    <a:cs typeface="Arial" panose="020B0604020202020204" pitchFamily="34" charset="0"/>
                  </a:rPr>
                  <a:t>Matrikkelen</a:t>
                </a:r>
              </a:p>
            </p:txBody>
          </p:sp>
        </p:grpSp>
        <p:sp>
          <p:nvSpPr>
            <p:cNvPr id="6" name="TekstSylinder 5">
              <a:extLst>
                <a:ext uri="{FF2B5EF4-FFF2-40B4-BE49-F238E27FC236}">
                  <a16:creationId xmlns:a16="http://schemas.microsoft.com/office/drawing/2014/main" id="{19BFB388-935E-3579-999C-256DD2332A01}"/>
                </a:ext>
              </a:extLst>
            </p:cNvPr>
            <p:cNvSpPr txBox="1"/>
            <p:nvPr/>
          </p:nvSpPr>
          <p:spPr>
            <a:xfrm>
              <a:off x="963561" y="3586726"/>
              <a:ext cx="1976284" cy="284625"/>
            </a:xfrm>
            <a:prstGeom prst="rect">
              <a:avLst/>
            </a:prstGeom>
            <a:noFill/>
          </p:spPr>
          <p:txBody>
            <a:bodyPr wrap="square" rtlCol="0">
              <a:spAutoFit/>
            </a:bodyPr>
            <a:lstStyle/>
            <a:p>
              <a:pPr defTabSz="1219078">
                <a:defRPr/>
              </a:pPr>
              <a:r>
                <a:rPr lang="nb-NO" sz="1866" b="1">
                  <a:solidFill>
                    <a:prstClr val="black"/>
                  </a:solidFill>
                  <a:latin typeface="Arial" panose="020B0604020202020204" pitchFamily="34" charset="0"/>
                  <a:cs typeface="Arial" panose="020B0604020202020204" pitchFamily="34" charset="0"/>
                </a:rPr>
                <a:t>Felleskomponentene</a:t>
              </a:r>
            </a:p>
          </p:txBody>
        </p:sp>
      </p:grpSp>
      <p:sp>
        <p:nvSpPr>
          <p:cNvPr id="11" name="TekstSylinder 10">
            <a:extLst>
              <a:ext uri="{FF2B5EF4-FFF2-40B4-BE49-F238E27FC236}">
                <a16:creationId xmlns:a16="http://schemas.microsoft.com/office/drawing/2014/main" id="{4C4E1258-1B86-D3E1-D1C8-0FA255656172}"/>
              </a:ext>
            </a:extLst>
          </p:cNvPr>
          <p:cNvSpPr txBox="1"/>
          <p:nvPr/>
        </p:nvSpPr>
        <p:spPr>
          <a:xfrm>
            <a:off x="6680569" y="3763813"/>
            <a:ext cx="3984139" cy="379463"/>
          </a:xfrm>
          <a:prstGeom prst="rect">
            <a:avLst/>
          </a:prstGeom>
          <a:noFill/>
        </p:spPr>
        <p:txBody>
          <a:bodyPr wrap="square" rtlCol="0">
            <a:spAutoFit/>
          </a:bodyPr>
          <a:lstStyle/>
          <a:p>
            <a:pPr defTabSz="1219078">
              <a:defRPr/>
            </a:pPr>
            <a:r>
              <a:rPr lang="nb-NO" sz="1866" b="1">
                <a:solidFill>
                  <a:prstClr val="black"/>
                </a:solidFill>
                <a:latin typeface="Arial" panose="020B0604020202020204" pitchFamily="34" charset="0"/>
                <a:cs typeface="Arial" panose="020B0604020202020204" pitchFamily="34" charset="0"/>
              </a:rPr>
              <a:t>Konsumenter og distributører</a:t>
            </a:r>
          </a:p>
        </p:txBody>
      </p:sp>
      <p:sp>
        <p:nvSpPr>
          <p:cNvPr id="20" name="TekstSylinder 19">
            <a:extLst>
              <a:ext uri="{FF2B5EF4-FFF2-40B4-BE49-F238E27FC236}">
                <a16:creationId xmlns:a16="http://schemas.microsoft.com/office/drawing/2014/main" id="{86D843B1-45D6-AC39-F3FA-30D34E1AA542}"/>
              </a:ext>
            </a:extLst>
          </p:cNvPr>
          <p:cNvSpPr txBox="1"/>
          <p:nvPr/>
        </p:nvSpPr>
        <p:spPr>
          <a:xfrm>
            <a:off x="12626544" y="3763812"/>
            <a:ext cx="3984139" cy="379463"/>
          </a:xfrm>
          <a:prstGeom prst="rect">
            <a:avLst/>
          </a:prstGeom>
          <a:noFill/>
        </p:spPr>
        <p:txBody>
          <a:bodyPr wrap="square" rtlCol="0">
            <a:spAutoFit/>
          </a:bodyPr>
          <a:lstStyle/>
          <a:p>
            <a:pPr defTabSz="1219078">
              <a:defRPr/>
            </a:pPr>
            <a:r>
              <a:rPr lang="nb-NO" sz="1866" b="1">
                <a:solidFill>
                  <a:prstClr val="black"/>
                </a:solidFill>
                <a:latin typeface="Arial" panose="020B0604020202020204" pitchFamily="34" charset="0"/>
                <a:cs typeface="Arial" panose="020B0604020202020204" pitchFamily="34" charset="0"/>
              </a:rPr>
              <a:t>Internasjonale aktører</a:t>
            </a:r>
          </a:p>
        </p:txBody>
      </p:sp>
      <p:sp>
        <p:nvSpPr>
          <p:cNvPr id="3" name="Tittel 2">
            <a:extLst>
              <a:ext uri="{FF2B5EF4-FFF2-40B4-BE49-F238E27FC236}">
                <a16:creationId xmlns:a16="http://schemas.microsoft.com/office/drawing/2014/main" id="{EB1D2D20-79E4-58C9-86B9-4FE6EE24856A}"/>
              </a:ext>
            </a:extLst>
          </p:cNvPr>
          <p:cNvSpPr>
            <a:spLocks noGrp="1"/>
          </p:cNvSpPr>
          <p:nvPr>
            <p:ph type="title"/>
          </p:nvPr>
        </p:nvSpPr>
        <p:spPr>
          <a:xfrm>
            <a:off x="2267870" y="1199531"/>
            <a:ext cx="13680000" cy="692430"/>
          </a:xfrm>
        </p:spPr>
        <p:txBody>
          <a:bodyPr/>
          <a:lstStyle/>
          <a:p>
            <a:r>
              <a:rPr lang="nb-NO" sz="4400"/>
              <a:t>Knowledge Base - </a:t>
            </a:r>
            <a:r>
              <a:rPr lang="nb-NO" sz="4400" err="1"/>
              <a:t>Interviews</a:t>
            </a:r>
            <a:endParaRPr lang="nb-NO" sz="4400"/>
          </a:p>
        </p:txBody>
      </p:sp>
      <p:pic>
        <p:nvPicPr>
          <p:cNvPr id="4" name="Bilde 3" descr="Et bilde som inneholder tekst, skjermbilde, Font, diagram&#10;&#10;Automatisk generert beskrivelse">
            <a:extLst>
              <a:ext uri="{FF2B5EF4-FFF2-40B4-BE49-F238E27FC236}">
                <a16:creationId xmlns:a16="http://schemas.microsoft.com/office/drawing/2014/main" id="{EB4A7EFD-6D2D-C139-A655-88EBEA0ACFDE}"/>
              </a:ext>
            </a:extLst>
          </p:cNvPr>
          <p:cNvPicPr>
            <a:picLocks noChangeAspect="1"/>
          </p:cNvPicPr>
          <p:nvPr/>
        </p:nvPicPr>
        <p:blipFill>
          <a:blip r:embed="rId6"/>
          <a:stretch>
            <a:fillRect/>
          </a:stretch>
        </p:blipFill>
        <p:spPr>
          <a:xfrm>
            <a:off x="0" y="1887433"/>
            <a:ext cx="16248063" cy="6858737"/>
          </a:xfrm>
          <a:prstGeom prst="rect">
            <a:avLst/>
          </a:prstGeom>
        </p:spPr>
      </p:pic>
    </p:spTree>
    <p:extLst>
      <p:ext uri="{BB962C8B-B14F-4D97-AF65-F5344CB8AC3E}">
        <p14:creationId xmlns:p14="http://schemas.microsoft.com/office/powerpoint/2010/main" val="3008623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D1675F83-A251-ED2E-CBD2-DBB52C316068}"/>
              </a:ext>
            </a:extLst>
          </p:cNvPr>
          <p:cNvSpPr>
            <a:spLocks noGrp="1"/>
          </p:cNvSpPr>
          <p:nvPr>
            <p:ph sz="half" idx="1"/>
          </p:nvPr>
        </p:nvSpPr>
        <p:spPr>
          <a:xfrm>
            <a:off x="2364231" y="2510971"/>
            <a:ext cx="12527426" cy="5776686"/>
          </a:xfrm>
        </p:spPr>
        <p:txBody>
          <a:bodyPr vert="horz" lIns="0" tIns="0" rIns="0" bIns="0" rtlCol="0" anchor="t">
            <a:normAutofit/>
          </a:bodyPr>
          <a:lstStyle/>
          <a:p>
            <a:pPr marL="742950" indent="-742950">
              <a:buFont typeface="+mj-lt"/>
              <a:buAutoNum type="arabicPeriod"/>
            </a:pPr>
            <a:r>
              <a:rPr lang="en-US" sz="1800"/>
              <a:t>Domain Responsibility: Define clear areas of responsibility for data management across sectors, ensuring that actors have a clear understanding of their roles</a:t>
            </a:r>
          </a:p>
          <a:p>
            <a:pPr marL="742950" indent="-742950">
              <a:buAutoNum type="arabicPeriod"/>
            </a:pPr>
            <a:r>
              <a:rPr lang="en-US" sz="1800">
                <a:solidFill>
                  <a:srgbClr val="FF0000"/>
                </a:solidFill>
              </a:rPr>
              <a:t>National High Value Data Map: </a:t>
            </a:r>
            <a:r>
              <a:rPr lang="en-US" sz="1800">
                <a:solidFill>
                  <a:srgbClr val="FF0000"/>
                </a:solidFill>
                <a:ea typeface="+mn-lt"/>
                <a:cs typeface="+mn-lt"/>
              </a:rPr>
              <a:t>A common high level data model that provides a logical connection between the data source, and shows overlaps or gaps in in the foundational data (or between the sources)</a:t>
            </a:r>
          </a:p>
          <a:p>
            <a:pPr marL="742950" indent="-742950">
              <a:buFont typeface="Arial" panose="020B0604020202020204" pitchFamily="34" charset="0"/>
              <a:buAutoNum type="arabicPeriod"/>
            </a:pPr>
            <a:r>
              <a:rPr lang="en-US" sz="1800">
                <a:solidFill>
                  <a:srgbClr val="FF0000"/>
                </a:solidFill>
              </a:rPr>
              <a:t>National Coordinating Body: Establish a function to ensure strategic data governance in the public sector (owns det national program and processes)</a:t>
            </a:r>
          </a:p>
          <a:p>
            <a:pPr marL="742950" indent="-742950">
              <a:buFont typeface="Arial" panose="020B0604020202020204" pitchFamily="34" charset="0"/>
              <a:buAutoNum type="arabicPeriod"/>
            </a:pPr>
            <a:r>
              <a:rPr lang="en-US" sz="1800"/>
              <a:t>Political Governance: High-level political support and governance for foundational data work, which will be crucial to the project's success</a:t>
            </a:r>
            <a:endParaRPr lang="en-US" sz="1800">
              <a:solidFill>
                <a:srgbClr val="FF0000"/>
              </a:solidFill>
              <a:ea typeface="+mn-lt"/>
              <a:cs typeface="+mn-lt"/>
            </a:endParaRPr>
          </a:p>
          <a:p>
            <a:pPr marL="742950" indent="-742950">
              <a:buFont typeface="+mj-lt"/>
              <a:buAutoNum type="arabicPeriod"/>
            </a:pPr>
            <a:r>
              <a:rPr lang="en-US" sz="1800"/>
              <a:t>Standardization: Introduce common standards that facilitate data sharing and use across organizations and sectors </a:t>
            </a:r>
            <a:r>
              <a:rPr lang="en-US" sz="1800">
                <a:solidFill>
                  <a:srgbClr val="FF0000"/>
                </a:solidFill>
              </a:rPr>
              <a:t>(Needs management, On boarding, similar data documentation, similar interaction patterns, similar error handling, API design)</a:t>
            </a:r>
            <a:endParaRPr lang="en-US" sz="1800">
              <a:solidFill>
                <a:srgbClr val="FF0000"/>
              </a:solidFill>
              <a:cs typeface="Arial"/>
            </a:endParaRPr>
          </a:p>
          <a:p>
            <a:pPr marL="742950" indent="-742950">
              <a:buFont typeface="+mj-lt"/>
              <a:buAutoNum type="arabicPeriod"/>
            </a:pPr>
            <a:r>
              <a:rPr lang="en-US" sz="1800"/>
              <a:t>Legal Instruments: Facilitate the necessary legal frameworks for data sharing and use, especially in light of EU regulations and national legislation</a:t>
            </a:r>
            <a:endParaRPr lang="en-US" sz="1800">
              <a:cs typeface="Arial"/>
            </a:endParaRPr>
          </a:p>
          <a:p>
            <a:pPr marL="742950" indent="-742950">
              <a:buFont typeface="+mj-lt"/>
              <a:buAutoNum type="arabicPeriod"/>
            </a:pPr>
            <a:r>
              <a:rPr lang="en-US" sz="1800"/>
              <a:t>User Orientation: Focus on user-friendliness and the experience of end-users as consumers of foundational data</a:t>
            </a:r>
            <a:endParaRPr lang="en-US" sz="1800">
              <a:cs typeface="Arial"/>
            </a:endParaRPr>
          </a:p>
        </p:txBody>
      </p:sp>
      <p:sp>
        <p:nvSpPr>
          <p:cNvPr id="4" name="Tittel 3">
            <a:extLst>
              <a:ext uri="{FF2B5EF4-FFF2-40B4-BE49-F238E27FC236}">
                <a16:creationId xmlns:a16="http://schemas.microsoft.com/office/drawing/2014/main" id="{B4DA7733-5088-1F5B-F104-66AC38D69431}"/>
              </a:ext>
            </a:extLst>
          </p:cNvPr>
          <p:cNvSpPr>
            <a:spLocks noGrp="1"/>
          </p:cNvSpPr>
          <p:nvPr>
            <p:ph type="title"/>
          </p:nvPr>
        </p:nvSpPr>
        <p:spPr/>
        <p:txBody>
          <a:bodyPr/>
          <a:lstStyle/>
          <a:p>
            <a:r>
              <a:rPr lang="en-US"/>
              <a:t>Initial focus areas of the “the framework”</a:t>
            </a:r>
            <a:endParaRPr lang="nb-NO"/>
          </a:p>
        </p:txBody>
      </p:sp>
    </p:spTree>
    <p:extLst>
      <p:ext uri="{BB962C8B-B14F-4D97-AF65-F5344CB8AC3E}">
        <p14:creationId xmlns:p14="http://schemas.microsoft.com/office/powerpoint/2010/main" val="1773599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38B2F92A-3CDD-9BF3-9506-9A731270E3B4}"/>
              </a:ext>
            </a:extLst>
          </p:cNvPr>
          <p:cNvSpPr>
            <a:spLocks noGrp="1"/>
          </p:cNvSpPr>
          <p:nvPr>
            <p:ph sz="half" idx="1"/>
          </p:nvPr>
        </p:nvSpPr>
        <p:spPr>
          <a:xfrm>
            <a:off x="2364231" y="2510971"/>
            <a:ext cx="12295196" cy="5776686"/>
          </a:xfrm>
        </p:spPr>
        <p:txBody>
          <a:bodyPr>
            <a:normAutofit fontScale="70000" lnSpcReduction="20000"/>
          </a:bodyPr>
          <a:lstStyle/>
          <a:p>
            <a:r>
              <a:rPr lang="en-GB" noProof="0"/>
              <a:t>09:10 Start up</a:t>
            </a:r>
          </a:p>
          <a:p>
            <a:pPr lvl="1"/>
            <a:r>
              <a:rPr lang="en-GB" noProof="0"/>
              <a:t>Introduction and expectations</a:t>
            </a:r>
          </a:p>
          <a:p>
            <a:pPr lvl="1"/>
            <a:r>
              <a:rPr lang="en-GB" noProof="0"/>
              <a:t>Tuning of topics (see next slide)</a:t>
            </a:r>
          </a:p>
          <a:p>
            <a:pPr lvl="1"/>
            <a:r>
              <a:rPr lang="en-GB" noProof="0"/>
              <a:t>Agree format for the Q&amp;A sessions</a:t>
            </a:r>
          </a:p>
          <a:p>
            <a:r>
              <a:rPr lang="en-GB" noProof="0"/>
              <a:t>10:00 Q&amp;A</a:t>
            </a:r>
          </a:p>
          <a:p>
            <a:r>
              <a:rPr lang="en-GB" noProof="0"/>
              <a:t>12:00 Lunch and tour de Økern portal</a:t>
            </a:r>
          </a:p>
          <a:p>
            <a:r>
              <a:rPr lang="en-GB" noProof="0"/>
              <a:t>13:00 Q&amp;A</a:t>
            </a:r>
          </a:p>
          <a:p>
            <a:r>
              <a:rPr lang="en-GB" noProof="0"/>
              <a:t>15:00 The current situation and the digitalisation efforts in the Greek public sector. Telco, </a:t>
            </a:r>
            <a:r>
              <a:rPr lang="en-GB" noProof="0" err="1"/>
              <a:t>Dr.</a:t>
            </a:r>
            <a:r>
              <a:rPr lang="en-GB" noProof="0"/>
              <a:t> Antonis Stasis</a:t>
            </a:r>
          </a:p>
          <a:p>
            <a:r>
              <a:rPr lang="en-GB" noProof="0"/>
              <a:t>16:30 Wrap up</a:t>
            </a:r>
          </a:p>
          <a:p>
            <a:r>
              <a:rPr lang="en-GB" noProof="0"/>
              <a:t>18</a:t>
            </a:r>
            <a:r>
              <a:rPr lang="en-GB"/>
              <a:t>:3</a:t>
            </a:r>
            <a:r>
              <a:rPr lang="en-GB" noProof="0"/>
              <a:t>0 Dinner at </a:t>
            </a:r>
            <a:r>
              <a:rPr lang="en-GB" noProof="0" err="1"/>
              <a:t>Rorbua</a:t>
            </a:r>
            <a:endParaRPr lang="en-GB" noProof="0"/>
          </a:p>
        </p:txBody>
      </p:sp>
      <p:sp>
        <p:nvSpPr>
          <p:cNvPr id="4" name="Tittel 3">
            <a:extLst>
              <a:ext uri="{FF2B5EF4-FFF2-40B4-BE49-F238E27FC236}">
                <a16:creationId xmlns:a16="http://schemas.microsoft.com/office/drawing/2014/main" id="{5145740E-1F42-C3AE-06F4-3873A824B9B2}"/>
              </a:ext>
            </a:extLst>
          </p:cNvPr>
          <p:cNvSpPr>
            <a:spLocks noGrp="1"/>
          </p:cNvSpPr>
          <p:nvPr>
            <p:ph type="title"/>
          </p:nvPr>
        </p:nvSpPr>
        <p:spPr/>
        <p:txBody>
          <a:bodyPr/>
          <a:lstStyle/>
          <a:p>
            <a:r>
              <a:rPr lang="nb-NO"/>
              <a:t>Our suggested agenda for </a:t>
            </a:r>
            <a:r>
              <a:rPr lang="nb-NO" err="1"/>
              <a:t>the</a:t>
            </a:r>
            <a:r>
              <a:rPr lang="nb-NO"/>
              <a:t> </a:t>
            </a:r>
            <a:r>
              <a:rPr lang="nb-NO" err="1"/>
              <a:t>day</a:t>
            </a:r>
            <a:endParaRPr lang="nb-NO"/>
          </a:p>
        </p:txBody>
      </p:sp>
    </p:spTree>
    <p:extLst>
      <p:ext uri="{BB962C8B-B14F-4D97-AF65-F5344CB8AC3E}">
        <p14:creationId xmlns:p14="http://schemas.microsoft.com/office/powerpoint/2010/main" val="3627956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95" y="447"/>
            <a:ext cx="16252825" cy="91431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Arc 19">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11506817" y="654569"/>
            <a:ext cx="3983476" cy="3983087"/>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tel 1">
            <a:extLst>
              <a:ext uri="{FF2B5EF4-FFF2-40B4-BE49-F238E27FC236}">
                <a16:creationId xmlns:a16="http://schemas.microsoft.com/office/drawing/2014/main" id="{080A4D6B-D3EE-40FD-9C2C-7D4CC76710B8}"/>
              </a:ext>
            </a:extLst>
          </p:cNvPr>
          <p:cNvSpPr>
            <a:spLocks noGrp="1"/>
          </p:cNvSpPr>
          <p:nvPr>
            <p:ph type="title"/>
          </p:nvPr>
        </p:nvSpPr>
        <p:spPr>
          <a:xfrm>
            <a:off x="5885453" y="375329"/>
            <a:ext cx="7900918" cy="1767245"/>
          </a:xfrm>
        </p:spPr>
        <p:txBody>
          <a:bodyPr vert="horz" lIns="91431" tIns="45716" rIns="91431" bIns="45716" rtlCol="0" anchor="ctr" anchorCtr="0">
            <a:normAutofit/>
          </a:bodyPr>
          <a:lstStyle/>
          <a:p>
            <a:r>
              <a:rPr lang="nb-NO" sz="4000" err="1">
                <a:latin typeface="Arial (Overskrifter)"/>
                <a:cs typeface="+mj-cs"/>
              </a:rPr>
              <a:t>Proposed</a:t>
            </a:r>
            <a:r>
              <a:rPr lang="nb-NO" sz="4000">
                <a:latin typeface="Arial (Overskrifter)"/>
                <a:cs typeface="+mj-cs"/>
              </a:rPr>
              <a:t> </a:t>
            </a:r>
            <a:r>
              <a:rPr lang="nb-NO" sz="4000" err="1">
                <a:latin typeface="Arial (Overskrifter)"/>
                <a:cs typeface="+mj-cs"/>
              </a:rPr>
              <a:t>measures</a:t>
            </a:r>
            <a:endParaRPr lang="nb-NO" sz="4000">
              <a:latin typeface="Arial (Overskrifter)"/>
              <a:cs typeface="+mj-cs"/>
            </a:endParaRPr>
          </a:p>
        </p:txBody>
      </p:sp>
      <p:sp>
        <p:nvSpPr>
          <p:cNvPr id="22" name="Freeform: Shape 21">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 y="7314932"/>
            <a:ext cx="3563121" cy="1828621"/>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49834" rtl="0" eaLnBrk="1" fontAlgn="auto" latinLnBrk="0" hangingPunct="1">
              <a:lnSpc>
                <a:spcPct val="100000"/>
              </a:lnSpc>
              <a:spcBef>
                <a:spcPts val="0"/>
              </a:spcBef>
              <a:spcAft>
                <a:spcPts val="0"/>
              </a:spcAft>
              <a:buClrTx/>
              <a:buSzTx/>
              <a:buFontTx/>
              <a:buNone/>
              <a:tabLst/>
              <a:defRPr/>
            </a:pPr>
            <a:endParaRPr kumimoji="0" lang="en-US" sz="2264"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Bilde 6">
            <a:extLst>
              <a:ext uri="{FF2B5EF4-FFF2-40B4-BE49-F238E27FC236}">
                <a16:creationId xmlns:a16="http://schemas.microsoft.com/office/drawing/2014/main" id="{F1FE0B6D-7D92-43F2-8705-7BB3B77BC9B8}"/>
              </a:ext>
            </a:extLst>
          </p:cNvPr>
          <p:cNvPicPr>
            <a:picLocks noChangeAspect="1"/>
          </p:cNvPicPr>
          <p:nvPr/>
        </p:nvPicPr>
        <p:blipFill>
          <a:blip r:embed="rId3"/>
          <a:stretch>
            <a:fillRect/>
          </a:stretch>
        </p:blipFill>
        <p:spPr>
          <a:xfrm>
            <a:off x="378354" y="1819047"/>
            <a:ext cx="5129540" cy="7324507"/>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Plassholder for innhold 2">
            <a:extLst>
              <a:ext uri="{FF2B5EF4-FFF2-40B4-BE49-F238E27FC236}">
                <a16:creationId xmlns:a16="http://schemas.microsoft.com/office/drawing/2014/main" id="{3B933D37-3B45-40F4-AFF3-C58380019C95}"/>
              </a:ext>
            </a:extLst>
          </p:cNvPr>
          <p:cNvSpPr>
            <a:spLocks noGrp="1"/>
          </p:cNvSpPr>
          <p:nvPr>
            <p:ph idx="1"/>
          </p:nvPr>
        </p:nvSpPr>
        <p:spPr>
          <a:xfrm>
            <a:off x="5383220" y="2351198"/>
            <a:ext cx="10745723" cy="6260203"/>
          </a:xfrm>
        </p:spPr>
        <p:txBody>
          <a:bodyPr vert="horz" lIns="91431" tIns="45716" rIns="91431" bIns="45716" rtlCol="0">
            <a:normAutofit/>
          </a:bodyPr>
          <a:lstStyle/>
          <a:p>
            <a:pPr indent="0">
              <a:lnSpc>
                <a:spcPct val="100000"/>
              </a:lnSpc>
              <a:buClr>
                <a:srgbClr val="C00000"/>
              </a:buClr>
              <a:buNone/>
            </a:pPr>
            <a:r>
              <a:rPr lang="en-GB"/>
              <a:t>1. </a:t>
            </a:r>
            <a:r>
              <a:rPr lang="en-GB" sz="3200"/>
              <a:t>Domain responsibility</a:t>
            </a:r>
            <a:r>
              <a:rPr lang="en-GB"/>
              <a:t>
2. National High Value Data Map
3. National Coordinating Body
4. Political management and attention
5. Standardization
6. Legal instruments
7. User/consumer orientation</a:t>
            </a:r>
          </a:p>
        </p:txBody>
      </p:sp>
      <p:pic>
        <p:nvPicPr>
          <p:cNvPr id="5" name="Bilde 4">
            <a:extLst>
              <a:ext uri="{FF2B5EF4-FFF2-40B4-BE49-F238E27FC236}">
                <a16:creationId xmlns:a16="http://schemas.microsoft.com/office/drawing/2014/main" id="{3B2EA7B7-C3DF-427A-9D50-7E2EB62F5D36}"/>
              </a:ext>
            </a:extLst>
          </p:cNvPr>
          <p:cNvPicPr>
            <a:picLocks noChangeAspect="1"/>
          </p:cNvPicPr>
          <p:nvPr/>
        </p:nvPicPr>
        <p:blipFill>
          <a:blip r:embed="rId4"/>
          <a:stretch>
            <a:fillRect/>
          </a:stretch>
        </p:blipFill>
        <p:spPr>
          <a:xfrm>
            <a:off x="14379073" y="8160458"/>
            <a:ext cx="1514327" cy="628589"/>
          </a:xfrm>
          <a:prstGeom prst="rect">
            <a:avLst/>
          </a:prstGeom>
        </p:spPr>
      </p:pic>
    </p:spTree>
    <p:extLst>
      <p:ext uri="{BB962C8B-B14F-4D97-AF65-F5344CB8AC3E}">
        <p14:creationId xmlns:p14="http://schemas.microsoft.com/office/powerpoint/2010/main" val="3485993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80A4D6B-D3EE-40FD-9C2C-7D4CC76710B8}"/>
              </a:ext>
            </a:extLst>
          </p:cNvPr>
          <p:cNvSpPr>
            <a:spLocks noGrp="1"/>
          </p:cNvSpPr>
          <p:nvPr>
            <p:ph type="title"/>
          </p:nvPr>
        </p:nvSpPr>
        <p:spPr>
          <a:xfrm>
            <a:off x="2275980" y="705001"/>
            <a:ext cx="7900918" cy="1767245"/>
          </a:xfrm>
        </p:spPr>
        <p:txBody>
          <a:bodyPr vert="horz" lIns="91431" tIns="45716" rIns="91431" bIns="45716" rtlCol="0" anchor="ctr" anchorCtr="0">
            <a:normAutofit/>
          </a:bodyPr>
          <a:lstStyle/>
          <a:p>
            <a:r>
              <a:rPr lang="nb-NO" sz="4000" err="1">
                <a:latin typeface="Arial (Overskrifter)"/>
              </a:rPr>
              <a:t>Proposed</a:t>
            </a:r>
            <a:r>
              <a:rPr lang="nb-NO" sz="4000">
                <a:latin typeface="Arial (Overskrifter)"/>
              </a:rPr>
              <a:t> </a:t>
            </a:r>
            <a:r>
              <a:rPr lang="nb-NO" sz="4000" err="1">
                <a:latin typeface="Arial (Overskrifter)"/>
              </a:rPr>
              <a:t>measures</a:t>
            </a:r>
            <a:endParaRPr lang="nb-NO" sz="4000">
              <a:latin typeface="Arial (Overskrifter)"/>
            </a:endParaRPr>
          </a:p>
        </p:txBody>
      </p:sp>
      <p:pic>
        <p:nvPicPr>
          <p:cNvPr id="7" name="Bilde 6">
            <a:extLst>
              <a:ext uri="{FF2B5EF4-FFF2-40B4-BE49-F238E27FC236}">
                <a16:creationId xmlns:a16="http://schemas.microsoft.com/office/drawing/2014/main" id="{F1FE0B6D-7D92-43F2-8705-7BB3B77BC9B8}"/>
              </a:ext>
            </a:extLst>
          </p:cNvPr>
          <p:cNvPicPr>
            <a:picLocks noChangeAspect="1"/>
          </p:cNvPicPr>
          <p:nvPr/>
        </p:nvPicPr>
        <p:blipFill>
          <a:blip r:embed="rId3"/>
          <a:stretch>
            <a:fillRect/>
          </a:stretch>
        </p:blipFill>
        <p:spPr>
          <a:xfrm>
            <a:off x="2275980" y="2488288"/>
            <a:ext cx="3200875" cy="4570553"/>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Plassholder for innhold 2">
            <a:extLst>
              <a:ext uri="{FF2B5EF4-FFF2-40B4-BE49-F238E27FC236}">
                <a16:creationId xmlns:a16="http://schemas.microsoft.com/office/drawing/2014/main" id="{3B933D37-3B45-40F4-AFF3-C58380019C95}"/>
              </a:ext>
            </a:extLst>
          </p:cNvPr>
          <p:cNvSpPr>
            <a:spLocks noGrp="1"/>
          </p:cNvSpPr>
          <p:nvPr>
            <p:ph idx="1"/>
          </p:nvPr>
        </p:nvSpPr>
        <p:spPr>
          <a:xfrm>
            <a:off x="5848442" y="2214549"/>
            <a:ext cx="9872822" cy="6260203"/>
          </a:xfrm>
        </p:spPr>
        <p:txBody>
          <a:bodyPr vert="horz" lIns="91431" tIns="45716" rIns="91431" bIns="45716" rtlCol="0">
            <a:normAutofit/>
          </a:bodyPr>
          <a:lstStyle/>
          <a:p>
            <a:pPr marL="1282950" indent="-742950">
              <a:buClr>
                <a:srgbClr val="C00000"/>
              </a:buClr>
              <a:buFont typeface="+mj-lt"/>
              <a:buAutoNum type="arabicPeriod"/>
            </a:pPr>
            <a:r>
              <a:rPr lang="nb-NO" sz="3200" err="1">
                <a:solidFill>
                  <a:srgbClr val="FF0000"/>
                </a:solidFill>
              </a:rPr>
              <a:t>Domain</a:t>
            </a:r>
            <a:r>
              <a:rPr lang="nb-NO" sz="3200">
                <a:solidFill>
                  <a:srgbClr val="FF0000"/>
                </a:solidFill>
              </a:rPr>
              <a:t> </a:t>
            </a:r>
            <a:r>
              <a:rPr lang="nb-NO" sz="3200" err="1">
                <a:solidFill>
                  <a:srgbClr val="FF0000"/>
                </a:solidFill>
              </a:rPr>
              <a:t>responsibility</a:t>
            </a:r>
            <a:endParaRPr lang="nb-NO" sz="3200">
              <a:solidFill>
                <a:srgbClr val="FF0000"/>
              </a:solidFill>
            </a:endParaRPr>
          </a:p>
          <a:p>
            <a:pPr marL="1282950" indent="-742950">
              <a:buClr>
                <a:srgbClr val="C00000"/>
              </a:buClr>
              <a:buFont typeface="+mj-lt"/>
              <a:buAutoNum type="arabicPeriod"/>
            </a:pPr>
            <a:r>
              <a:rPr lang="nb-NO" sz="3200" err="1">
                <a:solidFill>
                  <a:srgbClr val="FF0000"/>
                </a:solidFill>
              </a:rPr>
              <a:t>Common</a:t>
            </a:r>
            <a:r>
              <a:rPr lang="nb-NO" sz="3200">
                <a:solidFill>
                  <a:srgbClr val="FF0000"/>
                </a:solidFill>
              </a:rPr>
              <a:t> </a:t>
            </a:r>
            <a:r>
              <a:rPr lang="nb-NO" sz="3200" err="1">
                <a:solidFill>
                  <a:srgbClr val="FF0000"/>
                </a:solidFill>
              </a:rPr>
              <a:t>overarching</a:t>
            </a:r>
            <a:r>
              <a:rPr lang="nb-NO" sz="3200">
                <a:solidFill>
                  <a:srgbClr val="FF0000"/>
                </a:solidFill>
              </a:rPr>
              <a:t> data </a:t>
            </a:r>
            <a:r>
              <a:rPr lang="nb-NO" sz="3200" err="1">
                <a:solidFill>
                  <a:srgbClr val="FF0000"/>
                </a:solidFill>
              </a:rPr>
              <a:t>model</a:t>
            </a:r>
            <a:r>
              <a:rPr lang="nb-NO" sz="3200">
                <a:solidFill>
                  <a:srgbClr val="FF0000"/>
                </a:solidFill>
              </a:rPr>
              <a:t> for </a:t>
            </a:r>
            <a:r>
              <a:rPr lang="nb-NO" sz="3200" err="1">
                <a:solidFill>
                  <a:srgbClr val="FF0000"/>
                </a:solidFill>
              </a:rPr>
              <a:t>national</a:t>
            </a:r>
            <a:r>
              <a:rPr lang="nb-NO" sz="3200">
                <a:solidFill>
                  <a:srgbClr val="FF0000"/>
                </a:solidFill>
              </a:rPr>
              <a:t> </a:t>
            </a:r>
            <a:r>
              <a:rPr lang="nb-NO" sz="3200" err="1">
                <a:solidFill>
                  <a:srgbClr val="FF0000"/>
                </a:solidFill>
              </a:rPr>
              <a:t>foundational</a:t>
            </a:r>
            <a:r>
              <a:rPr lang="nb-NO" sz="3200">
                <a:solidFill>
                  <a:srgbClr val="FF0000"/>
                </a:solidFill>
              </a:rPr>
              <a:t> data</a:t>
            </a:r>
          </a:p>
          <a:p>
            <a:pPr marL="1282950" indent="-742950">
              <a:buClr>
                <a:srgbClr val="C00000"/>
              </a:buClr>
              <a:buFont typeface="+mj-lt"/>
              <a:buAutoNum type="arabicPeriod"/>
            </a:pPr>
            <a:r>
              <a:rPr lang="nb-NO" sz="3200">
                <a:solidFill>
                  <a:srgbClr val="FF0000"/>
                </a:solidFill>
              </a:rPr>
              <a:t>CDO </a:t>
            </a:r>
            <a:r>
              <a:rPr lang="nb-NO" sz="3200" err="1">
                <a:solidFill>
                  <a:srgbClr val="FF0000"/>
                </a:solidFill>
              </a:rPr>
              <a:t>role</a:t>
            </a:r>
            <a:r>
              <a:rPr lang="nb-NO" sz="3200">
                <a:solidFill>
                  <a:srgbClr val="FF0000"/>
                </a:solidFill>
              </a:rPr>
              <a:t>/</a:t>
            </a:r>
            <a:r>
              <a:rPr lang="nb-NO" sz="3200" err="1">
                <a:solidFill>
                  <a:srgbClr val="FF0000"/>
                </a:solidFill>
              </a:rPr>
              <a:t>function</a:t>
            </a:r>
            <a:endParaRPr lang="nb-NO" sz="3200">
              <a:solidFill>
                <a:srgbClr val="FF0000"/>
              </a:solidFill>
            </a:endParaRPr>
          </a:p>
          <a:p>
            <a:pPr marL="1282950" indent="-742950">
              <a:buClr>
                <a:srgbClr val="C00000"/>
              </a:buClr>
              <a:buFont typeface="+mj-lt"/>
              <a:buAutoNum type="arabicPeriod"/>
            </a:pPr>
            <a:r>
              <a:rPr lang="nb-NO" sz="3200" err="1"/>
              <a:t>Political</a:t>
            </a:r>
            <a:r>
              <a:rPr lang="nb-NO" sz="3200"/>
              <a:t> governance and </a:t>
            </a:r>
            <a:r>
              <a:rPr lang="nb-NO" sz="3200" err="1"/>
              <a:t>attention</a:t>
            </a:r>
            <a:endParaRPr lang="nb-NO" sz="3200"/>
          </a:p>
          <a:p>
            <a:pPr marL="1282950" indent="-742950">
              <a:buClr>
                <a:srgbClr val="C00000"/>
              </a:buClr>
              <a:buFont typeface="+mj-lt"/>
              <a:buAutoNum type="arabicPeriod"/>
            </a:pPr>
            <a:r>
              <a:rPr lang="nb-NO" sz="3200" err="1"/>
              <a:t>Standardization</a:t>
            </a:r>
            <a:endParaRPr lang="nb-NO" sz="3200"/>
          </a:p>
          <a:p>
            <a:pPr marL="1282950" indent="-742950">
              <a:buClr>
                <a:srgbClr val="C00000"/>
              </a:buClr>
              <a:buFont typeface="+mj-lt"/>
              <a:buAutoNum type="arabicPeriod"/>
            </a:pPr>
            <a:r>
              <a:rPr lang="nb-NO" sz="3200"/>
              <a:t>Legal instruments</a:t>
            </a:r>
          </a:p>
          <a:p>
            <a:pPr marL="1282950" indent="-742950">
              <a:buClr>
                <a:srgbClr val="C00000"/>
              </a:buClr>
              <a:buFont typeface="+mj-lt"/>
              <a:buAutoNum type="arabicPeriod"/>
            </a:pPr>
            <a:r>
              <a:rPr lang="nb-NO" sz="3200"/>
              <a:t>User-/</a:t>
            </a:r>
            <a:r>
              <a:rPr lang="nb-NO" sz="3200" err="1"/>
              <a:t>consumer</a:t>
            </a:r>
            <a:r>
              <a:rPr lang="nb-NO" sz="3200"/>
              <a:t> </a:t>
            </a:r>
            <a:r>
              <a:rPr lang="nb-NO" sz="3200" err="1"/>
              <a:t>orientation</a:t>
            </a:r>
            <a:endParaRPr lang="nb-NO" sz="3200"/>
          </a:p>
        </p:txBody>
      </p:sp>
      <p:pic>
        <p:nvPicPr>
          <p:cNvPr id="5" name="Bilde 4">
            <a:extLst>
              <a:ext uri="{FF2B5EF4-FFF2-40B4-BE49-F238E27FC236}">
                <a16:creationId xmlns:a16="http://schemas.microsoft.com/office/drawing/2014/main" id="{3B2EA7B7-C3DF-427A-9D50-7E2EB62F5D36}"/>
              </a:ext>
            </a:extLst>
          </p:cNvPr>
          <p:cNvPicPr>
            <a:picLocks noChangeAspect="1"/>
          </p:cNvPicPr>
          <p:nvPr/>
        </p:nvPicPr>
        <p:blipFill>
          <a:blip r:embed="rId4"/>
          <a:stretch>
            <a:fillRect/>
          </a:stretch>
        </p:blipFill>
        <p:spPr>
          <a:xfrm>
            <a:off x="14379073" y="8160458"/>
            <a:ext cx="1514327" cy="628589"/>
          </a:xfrm>
          <a:prstGeom prst="rect">
            <a:avLst/>
          </a:prstGeom>
        </p:spPr>
      </p:pic>
    </p:spTree>
    <p:extLst>
      <p:ext uri="{BB962C8B-B14F-4D97-AF65-F5344CB8AC3E}">
        <p14:creationId xmlns:p14="http://schemas.microsoft.com/office/powerpoint/2010/main" val="266122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668C4-E313-8894-1C2A-77ADD9ADC0FE}"/>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2D7F4AF6-E577-8B14-69D6-7388162ACCD9}"/>
              </a:ext>
            </a:extLst>
          </p:cNvPr>
          <p:cNvSpPr>
            <a:spLocks noGrp="1"/>
          </p:cNvSpPr>
          <p:nvPr>
            <p:ph type="ctrTitle"/>
          </p:nvPr>
        </p:nvSpPr>
        <p:spPr/>
        <p:txBody>
          <a:bodyPr/>
          <a:lstStyle/>
          <a:p>
            <a:r>
              <a:rPr lang="nb-NO"/>
              <a:t>National </a:t>
            </a:r>
            <a:r>
              <a:rPr lang="nb-NO" err="1"/>
              <a:t>strategies</a:t>
            </a:r>
            <a:r>
              <a:rPr lang="nb-NO"/>
              <a:t> and legal </a:t>
            </a:r>
            <a:r>
              <a:rPr lang="nb-NO" err="1"/>
              <a:t>framework</a:t>
            </a:r>
            <a:endParaRPr lang="nb-NO"/>
          </a:p>
        </p:txBody>
      </p:sp>
    </p:spTree>
    <p:extLst>
      <p:ext uri="{BB962C8B-B14F-4D97-AF65-F5344CB8AC3E}">
        <p14:creationId xmlns:p14="http://schemas.microsoft.com/office/powerpoint/2010/main" val="1487513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7FFBE-F5A8-EC7F-1399-060429D87418}"/>
            </a:ext>
          </a:extLst>
        </p:cNvPr>
        <p:cNvGrpSpPr/>
        <p:nvPr/>
      </p:nvGrpSpPr>
      <p:grpSpPr>
        <a:xfrm>
          <a:off x="0" y="0"/>
          <a:ext cx="0" cy="0"/>
          <a:chOff x="0" y="0"/>
          <a:chExt cx="0" cy="0"/>
        </a:xfrm>
      </p:grpSpPr>
      <p:sp>
        <p:nvSpPr>
          <p:cNvPr id="4" name="Tittel 3">
            <a:extLst>
              <a:ext uri="{FF2B5EF4-FFF2-40B4-BE49-F238E27FC236}">
                <a16:creationId xmlns:a16="http://schemas.microsoft.com/office/drawing/2014/main" id="{DBD54EB2-6130-B3CB-C040-10AB36D75FA6}"/>
              </a:ext>
            </a:extLst>
          </p:cNvPr>
          <p:cNvSpPr>
            <a:spLocks noGrp="1"/>
          </p:cNvSpPr>
          <p:nvPr>
            <p:ph type="title"/>
          </p:nvPr>
        </p:nvSpPr>
        <p:spPr>
          <a:xfrm>
            <a:off x="2364232" y="1480956"/>
            <a:ext cx="13581621" cy="692497"/>
          </a:xfrm>
        </p:spPr>
        <p:txBody>
          <a:bodyPr/>
          <a:lstStyle/>
          <a:p>
            <a:r>
              <a:rPr lang="nb-NO"/>
              <a:t>The Norwegian </a:t>
            </a:r>
            <a:r>
              <a:rPr lang="nb-NO" err="1"/>
              <a:t>Digitalization</a:t>
            </a:r>
            <a:r>
              <a:rPr lang="nb-NO"/>
              <a:t> </a:t>
            </a:r>
            <a:r>
              <a:rPr lang="nb-NO" err="1"/>
              <a:t>Strategy</a:t>
            </a:r>
            <a:r>
              <a:rPr lang="nb-NO"/>
              <a:t> 2024-2030</a:t>
            </a:r>
          </a:p>
        </p:txBody>
      </p:sp>
      <p:pic>
        <p:nvPicPr>
          <p:cNvPr id="2050" name="Picture 2" descr="omslag strategi">
            <a:extLst>
              <a:ext uri="{FF2B5EF4-FFF2-40B4-BE49-F238E27FC236}">
                <a16:creationId xmlns:a16="http://schemas.microsoft.com/office/drawing/2014/main" id="{ED777D85-EC50-B8EF-BC75-145A18D939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8019" y="2333804"/>
            <a:ext cx="3351715" cy="1885340"/>
          </a:xfrm>
          <a:prstGeom prst="rect">
            <a:avLst/>
          </a:prstGeom>
          <a:noFill/>
          <a:extLst>
            <a:ext uri="{909E8E84-426E-40DD-AFC4-6F175D3DCCD1}">
              <a14:hiddenFill xmlns:a14="http://schemas.microsoft.com/office/drawing/2010/main">
                <a:solidFill>
                  <a:srgbClr val="FFFFFF"/>
                </a:solidFill>
              </a14:hiddenFill>
            </a:ext>
          </a:extLst>
        </p:spPr>
      </p:pic>
      <p:pic>
        <p:nvPicPr>
          <p:cNvPr id="5" name="Bilde 4">
            <a:extLst>
              <a:ext uri="{FF2B5EF4-FFF2-40B4-BE49-F238E27FC236}">
                <a16:creationId xmlns:a16="http://schemas.microsoft.com/office/drawing/2014/main" id="{A52B0E49-97AA-A3F8-0655-A9A79BB8A5CB}"/>
              </a:ext>
            </a:extLst>
          </p:cNvPr>
          <p:cNvPicPr>
            <a:picLocks noChangeAspect="1"/>
          </p:cNvPicPr>
          <p:nvPr/>
        </p:nvPicPr>
        <p:blipFill>
          <a:blip r:embed="rId3"/>
          <a:stretch>
            <a:fillRect/>
          </a:stretch>
        </p:blipFill>
        <p:spPr>
          <a:xfrm>
            <a:off x="2098580" y="4379495"/>
            <a:ext cx="13857493" cy="4638639"/>
          </a:xfrm>
          <a:prstGeom prst="rect">
            <a:avLst/>
          </a:prstGeom>
        </p:spPr>
      </p:pic>
      <p:sp>
        <p:nvSpPr>
          <p:cNvPr id="7" name="TekstSylinder 6">
            <a:extLst>
              <a:ext uri="{FF2B5EF4-FFF2-40B4-BE49-F238E27FC236}">
                <a16:creationId xmlns:a16="http://schemas.microsoft.com/office/drawing/2014/main" id="{74816F1E-6F9D-E544-E216-84D01FD024F6}"/>
              </a:ext>
            </a:extLst>
          </p:cNvPr>
          <p:cNvSpPr txBox="1"/>
          <p:nvPr/>
        </p:nvSpPr>
        <p:spPr>
          <a:xfrm>
            <a:off x="5999142" y="2676309"/>
            <a:ext cx="3664811" cy="1200329"/>
          </a:xfrm>
          <a:prstGeom prst="rect">
            <a:avLst/>
          </a:prstGeom>
          <a:noFill/>
        </p:spPr>
        <p:txBody>
          <a:bodyPr wrap="square">
            <a:spAutoFit/>
          </a:bodyPr>
          <a:lstStyle/>
          <a:p>
            <a:r>
              <a:rPr lang="en-US" sz="2400">
                <a:solidFill>
                  <a:srgbClr val="FF0000"/>
                </a:solidFill>
              </a:rPr>
              <a:t>“Norway aims to become the most digitalized country in the world”</a:t>
            </a:r>
            <a:endParaRPr lang="nb-NO" sz="2400">
              <a:solidFill>
                <a:srgbClr val="FF0000"/>
              </a:solidFill>
            </a:endParaRPr>
          </a:p>
        </p:txBody>
      </p:sp>
      <p:sp>
        <p:nvSpPr>
          <p:cNvPr id="8" name="TekstSylinder 7">
            <a:extLst>
              <a:ext uri="{FF2B5EF4-FFF2-40B4-BE49-F238E27FC236}">
                <a16:creationId xmlns:a16="http://schemas.microsoft.com/office/drawing/2014/main" id="{FC943161-5C77-D7CE-0515-5D7AC458C266}"/>
              </a:ext>
            </a:extLst>
          </p:cNvPr>
          <p:cNvSpPr txBox="1"/>
          <p:nvPr/>
        </p:nvSpPr>
        <p:spPr>
          <a:xfrm>
            <a:off x="11187953" y="3056092"/>
            <a:ext cx="3998259" cy="440762"/>
          </a:xfrm>
          <a:prstGeom prst="rect">
            <a:avLst/>
          </a:prstGeom>
          <a:noFill/>
        </p:spPr>
        <p:txBody>
          <a:bodyPr wrap="square" rtlCol="0">
            <a:spAutoFit/>
          </a:bodyPr>
          <a:lstStyle/>
          <a:p>
            <a:r>
              <a:rPr lang="nb-NO" b="1">
                <a:solidFill>
                  <a:srgbClr val="00B050"/>
                </a:solidFill>
              </a:rPr>
              <a:t>EU </a:t>
            </a:r>
            <a:r>
              <a:rPr lang="nb-NO" b="1" err="1">
                <a:solidFill>
                  <a:srgbClr val="00B050"/>
                </a:solidFill>
              </a:rPr>
              <a:t>alignment</a:t>
            </a:r>
            <a:endParaRPr lang="nb-NO" b="1">
              <a:solidFill>
                <a:srgbClr val="00B050"/>
              </a:solidFill>
            </a:endParaRPr>
          </a:p>
        </p:txBody>
      </p:sp>
      <p:pic>
        <p:nvPicPr>
          <p:cNvPr id="10" name="Grafikk 9" descr="Sjekkboks avmerket med heldekkende fyll">
            <a:extLst>
              <a:ext uri="{FF2B5EF4-FFF2-40B4-BE49-F238E27FC236}">
                <a16:creationId xmlns:a16="http://schemas.microsoft.com/office/drawing/2014/main" id="{01D1C8A0-4F66-3DE2-ED25-27A04E7951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73553" y="2819273"/>
            <a:ext cx="914400" cy="914400"/>
          </a:xfrm>
          <a:prstGeom prst="rect">
            <a:avLst/>
          </a:prstGeom>
        </p:spPr>
      </p:pic>
    </p:spTree>
    <p:extLst>
      <p:ext uri="{BB962C8B-B14F-4D97-AF65-F5344CB8AC3E}">
        <p14:creationId xmlns:p14="http://schemas.microsoft.com/office/powerpoint/2010/main" val="79663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688C2BB-BA0E-AEF0-8BE4-CDC8C19A7EDF}"/>
              </a:ext>
            </a:extLst>
          </p:cNvPr>
          <p:cNvSpPr>
            <a:spLocks noGrp="1"/>
          </p:cNvSpPr>
          <p:nvPr>
            <p:ph type="title"/>
          </p:nvPr>
        </p:nvSpPr>
        <p:spPr/>
        <p:txBody>
          <a:bodyPr/>
          <a:lstStyle/>
          <a:p>
            <a:r>
              <a:rPr lang="nb-NO"/>
              <a:t>The </a:t>
            </a:r>
            <a:r>
              <a:rPr lang="nb-NO" err="1"/>
              <a:t>Once-only-principle</a:t>
            </a:r>
            <a:r>
              <a:rPr lang="nb-NO"/>
              <a:t> </a:t>
            </a:r>
            <a:r>
              <a:rPr lang="nb-NO" err="1"/>
              <a:t>again</a:t>
            </a:r>
            <a:endParaRPr lang="nb-NO"/>
          </a:p>
        </p:txBody>
      </p:sp>
      <p:sp>
        <p:nvSpPr>
          <p:cNvPr id="6" name="Plassholder for innhold 5">
            <a:extLst>
              <a:ext uri="{FF2B5EF4-FFF2-40B4-BE49-F238E27FC236}">
                <a16:creationId xmlns:a16="http://schemas.microsoft.com/office/drawing/2014/main" id="{B744E5B0-589A-F072-80C5-C2344323D9D7}"/>
              </a:ext>
            </a:extLst>
          </p:cNvPr>
          <p:cNvSpPr>
            <a:spLocks noGrp="1"/>
          </p:cNvSpPr>
          <p:nvPr>
            <p:ph idx="1"/>
          </p:nvPr>
        </p:nvSpPr>
        <p:spPr>
          <a:xfrm>
            <a:off x="7498511" y="4044863"/>
            <a:ext cx="6814274" cy="3091044"/>
          </a:xfrm>
        </p:spPr>
        <p:txBody>
          <a:bodyPr/>
          <a:lstStyle/>
          <a:p>
            <a:r>
              <a:rPr lang="nb-NO" sz="2400">
                <a:hlinkClick r:id="rId2"/>
              </a:rPr>
              <a:t>https://www.regjeringen.no/no/dokumenter/en-digital-offentlig-sektor/id2653874/?ch=4#:~:text=Digital%20agenda%20for%20Norge%20sl%C3%A5r%20fast%20prinsippet%20om,bedre%20til%20rette%20for%20viderebruk%20av%20%C3%A5pne%20data</a:t>
            </a:r>
            <a:r>
              <a:rPr lang="nb-NO" sz="2400"/>
              <a:t>.</a:t>
            </a:r>
          </a:p>
          <a:p>
            <a:endParaRPr lang="nb-NO"/>
          </a:p>
        </p:txBody>
      </p:sp>
      <p:pic>
        <p:nvPicPr>
          <p:cNvPr id="5" name="Bilde 4">
            <a:extLst>
              <a:ext uri="{FF2B5EF4-FFF2-40B4-BE49-F238E27FC236}">
                <a16:creationId xmlns:a16="http://schemas.microsoft.com/office/drawing/2014/main" id="{3FDEB855-EB0D-5061-4BE0-ED9ECEECF9B5}"/>
              </a:ext>
            </a:extLst>
          </p:cNvPr>
          <p:cNvPicPr>
            <a:picLocks noChangeAspect="1"/>
          </p:cNvPicPr>
          <p:nvPr/>
        </p:nvPicPr>
        <p:blipFill>
          <a:blip r:embed="rId3"/>
          <a:stretch>
            <a:fillRect/>
          </a:stretch>
        </p:blipFill>
        <p:spPr>
          <a:xfrm>
            <a:off x="2364232" y="2173453"/>
            <a:ext cx="4787636" cy="6507909"/>
          </a:xfrm>
          <a:prstGeom prst="rect">
            <a:avLst/>
          </a:prstGeom>
        </p:spPr>
      </p:pic>
    </p:spTree>
    <p:extLst>
      <p:ext uri="{BB962C8B-B14F-4D97-AF65-F5344CB8AC3E}">
        <p14:creationId xmlns:p14="http://schemas.microsoft.com/office/powerpoint/2010/main" val="3517472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36973-B7F5-AB90-0FD1-BD7A0E606675}"/>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ED9E4131-F366-4E4C-EE20-0E3BAEE20D9A}"/>
              </a:ext>
            </a:extLst>
          </p:cNvPr>
          <p:cNvSpPr>
            <a:spLocks noGrp="1"/>
          </p:cNvSpPr>
          <p:nvPr>
            <p:ph type="ctrTitle"/>
          </p:nvPr>
        </p:nvSpPr>
        <p:spPr/>
        <p:txBody>
          <a:bodyPr/>
          <a:lstStyle/>
          <a:p>
            <a:r>
              <a:rPr lang="nb-NO" err="1"/>
              <a:t>Foundational</a:t>
            </a:r>
            <a:r>
              <a:rPr lang="nb-NO"/>
              <a:t> data</a:t>
            </a:r>
          </a:p>
        </p:txBody>
      </p:sp>
    </p:spTree>
    <p:extLst>
      <p:ext uri="{BB962C8B-B14F-4D97-AF65-F5344CB8AC3E}">
        <p14:creationId xmlns:p14="http://schemas.microsoft.com/office/powerpoint/2010/main" val="1957916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170C96D9-16CC-B67E-820E-2F695D48517C}"/>
              </a:ext>
            </a:extLst>
          </p:cNvPr>
          <p:cNvSpPr>
            <a:spLocks noGrp="1"/>
          </p:cNvSpPr>
          <p:nvPr>
            <p:ph sz="half" idx="1"/>
          </p:nvPr>
        </p:nvSpPr>
        <p:spPr/>
        <p:txBody>
          <a:bodyPr>
            <a:normAutofit fontScale="70000" lnSpcReduction="20000"/>
          </a:bodyPr>
          <a:lstStyle/>
          <a:p>
            <a:r>
              <a:rPr lang="nb-NO" err="1"/>
              <a:t>Population</a:t>
            </a:r>
            <a:r>
              <a:rPr lang="nb-NO"/>
              <a:t> Register (Folkeregisteret, Skatteetaten)</a:t>
            </a:r>
          </a:p>
          <a:p>
            <a:r>
              <a:rPr lang="nb-NO"/>
              <a:t>Property Register (Matrikkelen, Kartverket)</a:t>
            </a:r>
          </a:p>
          <a:p>
            <a:r>
              <a:rPr lang="nb-NO"/>
              <a:t>Business Register (Enhetsregisteret, Brønnøysundregistrene)</a:t>
            </a:r>
          </a:p>
          <a:p>
            <a:r>
              <a:rPr lang="nb-NO" err="1"/>
              <a:t>Address</a:t>
            </a:r>
            <a:r>
              <a:rPr lang="nb-NO"/>
              <a:t> Data (Adresser, Kartverket)</a:t>
            </a:r>
          </a:p>
          <a:p>
            <a:r>
              <a:rPr lang="nb-NO"/>
              <a:t>Geodata (Kartdata, Nasjonal geodatasamling, Kartverket)</a:t>
            </a:r>
          </a:p>
          <a:p>
            <a:r>
              <a:rPr lang="nb-NO" err="1"/>
              <a:t>Vehicle</a:t>
            </a:r>
            <a:r>
              <a:rPr lang="nb-NO"/>
              <a:t> Register (Kjøretøyregisteret, Statens vegvesen)</a:t>
            </a:r>
          </a:p>
        </p:txBody>
      </p:sp>
      <p:sp>
        <p:nvSpPr>
          <p:cNvPr id="3" name="Plassholder for innhold 2">
            <a:extLst>
              <a:ext uri="{FF2B5EF4-FFF2-40B4-BE49-F238E27FC236}">
                <a16:creationId xmlns:a16="http://schemas.microsoft.com/office/drawing/2014/main" id="{50C00472-0A74-BE4A-B15E-1DEEB82E56AD}"/>
              </a:ext>
            </a:extLst>
          </p:cNvPr>
          <p:cNvSpPr>
            <a:spLocks noGrp="1"/>
          </p:cNvSpPr>
          <p:nvPr>
            <p:ph sz="half" idx="2"/>
          </p:nvPr>
        </p:nvSpPr>
        <p:spPr/>
        <p:txBody>
          <a:bodyPr>
            <a:normAutofit fontScale="62500" lnSpcReduction="20000"/>
          </a:bodyPr>
          <a:lstStyle/>
          <a:p>
            <a:r>
              <a:rPr lang="nb-NO"/>
              <a:t>Business Data (</a:t>
            </a:r>
            <a:r>
              <a:rPr lang="nb-NO" err="1"/>
              <a:t>Accounts</a:t>
            </a:r>
            <a:r>
              <a:rPr lang="nb-NO"/>
              <a:t> and Financials, Brønnøysundregistrene)</a:t>
            </a:r>
          </a:p>
          <a:p>
            <a:r>
              <a:rPr lang="nb-NO" err="1"/>
              <a:t>Environmental</a:t>
            </a:r>
            <a:r>
              <a:rPr lang="nb-NO"/>
              <a:t> Data (Miljødata, Miljødirektoratet)</a:t>
            </a:r>
          </a:p>
          <a:p>
            <a:r>
              <a:rPr lang="nb-NO"/>
              <a:t>Health Data (Helsedata, Helsedirektoratet og Folkehelseinstituttet)</a:t>
            </a:r>
          </a:p>
          <a:p>
            <a:r>
              <a:rPr lang="nb-NO" err="1"/>
              <a:t>Education</a:t>
            </a:r>
            <a:r>
              <a:rPr lang="nb-NO"/>
              <a:t> Data (Utdanningsdata, SSB og Utdanningsdirektoratet)</a:t>
            </a:r>
          </a:p>
          <a:p>
            <a:r>
              <a:rPr lang="nb-NO" err="1"/>
              <a:t>Employment</a:t>
            </a:r>
            <a:r>
              <a:rPr lang="nb-NO"/>
              <a:t> and </a:t>
            </a:r>
            <a:r>
              <a:rPr lang="nb-NO" err="1"/>
              <a:t>Labor</a:t>
            </a:r>
            <a:r>
              <a:rPr lang="nb-NO"/>
              <a:t> Data (Arbeidsforhold og sysselsetting, NAV og SSB)</a:t>
            </a:r>
          </a:p>
          <a:p>
            <a:r>
              <a:rPr lang="nb-NO" err="1"/>
              <a:t>Meteorology</a:t>
            </a:r>
            <a:r>
              <a:rPr lang="nb-NO"/>
              <a:t> and </a:t>
            </a:r>
            <a:r>
              <a:rPr lang="nb-NO" err="1"/>
              <a:t>Weather</a:t>
            </a:r>
            <a:r>
              <a:rPr lang="nb-NO"/>
              <a:t> Data (Meteorologidata, Meteorologisk institutt)</a:t>
            </a:r>
          </a:p>
        </p:txBody>
      </p:sp>
      <p:sp>
        <p:nvSpPr>
          <p:cNvPr id="4" name="Tittel 3">
            <a:extLst>
              <a:ext uri="{FF2B5EF4-FFF2-40B4-BE49-F238E27FC236}">
                <a16:creationId xmlns:a16="http://schemas.microsoft.com/office/drawing/2014/main" id="{604EC5C6-4FF3-1571-7A60-92D067E4EF68}"/>
              </a:ext>
            </a:extLst>
          </p:cNvPr>
          <p:cNvSpPr>
            <a:spLocks noGrp="1"/>
          </p:cNvSpPr>
          <p:nvPr>
            <p:ph type="title"/>
          </p:nvPr>
        </p:nvSpPr>
        <p:spPr/>
        <p:txBody>
          <a:bodyPr/>
          <a:lstStyle/>
          <a:p>
            <a:r>
              <a:rPr lang="nb-NO"/>
              <a:t>Main </a:t>
            </a:r>
            <a:r>
              <a:rPr lang="nb-NO" err="1"/>
              <a:t>foundational</a:t>
            </a:r>
            <a:r>
              <a:rPr lang="nb-NO"/>
              <a:t> data </a:t>
            </a:r>
            <a:r>
              <a:rPr lang="nb-NO" err="1"/>
              <a:t>sets</a:t>
            </a:r>
            <a:r>
              <a:rPr lang="nb-NO"/>
              <a:t> (and </a:t>
            </a:r>
            <a:r>
              <a:rPr lang="nb-NO" err="1"/>
              <a:t>registries</a:t>
            </a:r>
            <a:r>
              <a:rPr lang="nb-NO"/>
              <a:t>)</a:t>
            </a:r>
          </a:p>
        </p:txBody>
      </p:sp>
    </p:spTree>
    <p:extLst>
      <p:ext uri="{BB962C8B-B14F-4D97-AF65-F5344CB8AC3E}">
        <p14:creationId xmlns:p14="http://schemas.microsoft.com/office/powerpoint/2010/main" val="2106688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F33EFE56-4560-A877-675A-F44CEE868843}"/>
              </a:ext>
            </a:extLst>
          </p:cNvPr>
          <p:cNvSpPr>
            <a:spLocks noGrp="1"/>
          </p:cNvSpPr>
          <p:nvPr>
            <p:ph type="title"/>
          </p:nvPr>
        </p:nvSpPr>
        <p:spPr/>
        <p:txBody>
          <a:bodyPr/>
          <a:lstStyle/>
          <a:p>
            <a:r>
              <a:rPr lang="nb-NO" err="1"/>
              <a:t>Also</a:t>
            </a:r>
            <a:r>
              <a:rPr lang="nb-NO"/>
              <a:t> </a:t>
            </a:r>
            <a:r>
              <a:rPr lang="nb-NO" err="1"/>
              <a:t>see</a:t>
            </a:r>
            <a:endParaRPr lang="nb-NO"/>
          </a:p>
        </p:txBody>
      </p:sp>
      <p:sp>
        <p:nvSpPr>
          <p:cNvPr id="6" name="TekstSylinder 5">
            <a:extLst>
              <a:ext uri="{FF2B5EF4-FFF2-40B4-BE49-F238E27FC236}">
                <a16:creationId xmlns:a16="http://schemas.microsoft.com/office/drawing/2014/main" id="{ABC8AD9D-C1B4-67E5-3716-47141710B4FB}"/>
              </a:ext>
            </a:extLst>
          </p:cNvPr>
          <p:cNvSpPr txBox="1"/>
          <p:nvPr/>
        </p:nvSpPr>
        <p:spPr>
          <a:xfrm>
            <a:off x="2220797" y="2602015"/>
            <a:ext cx="8130988" cy="523220"/>
          </a:xfrm>
          <a:prstGeom prst="rect">
            <a:avLst/>
          </a:prstGeom>
          <a:noFill/>
        </p:spPr>
        <p:txBody>
          <a:bodyPr wrap="square">
            <a:spAutoFit/>
          </a:bodyPr>
          <a:lstStyle/>
          <a:p>
            <a:pPr marL="0" indent="0">
              <a:buNone/>
            </a:pPr>
            <a:r>
              <a:rPr lang="nb-NO" sz="2800">
                <a:highlight>
                  <a:srgbClr val="FFFF00"/>
                </a:highlight>
              </a:rPr>
              <a:t>Kick-</a:t>
            </a:r>
            <a:r>
              <a:rPr lang="nb-NO" sz="2800" err="1">
                <a:highlight>
                  <a:srgbClr val="FFFF00"/>
                </a:highlight>
              </a:rPr>
              <a:t>off</a:t>
            </a:r>
            <a:r>
              <a:rPr lang="nb-NO" sz="2800">
                <a:highlight>
                  <a:srgbClr val="FFFF00"/>
                </a:highlight>
              </a:rPr>
              <a:t> slides </a:t>
            </a:r>
            <a:r>
              <a:rPr lang="en-GB" sz="2800">
                <a:highlight>
                  <a:srgbClr val="FFFF00"/>
                </a:highlight>
              </a:rPr>
              <a:t>September 19th 2024</a:t>
            </a:r>
            <a:r>
              <a:rPr lang="nb-NO" sz="2800">
                <a:highlight>
                  <a:srgbClr val="FFFF00"/>
                </a:highlight>
              </a:rPr>
              <a:t> </a:t>
            </a:r>
          </a:p>
        </p:txBody>
      </p:sp>
      <p:pic>
        <p:nvPicPr>
          <p:cNvPr id="8" name="Bilde 7">
            <a:extLst>
              <a:ext uri="{FF2B5EF4-FFF2-40B4-BE49-F238E27FC236}">
                <a16:creationId xmlns:a16="http://schemas.microsoft.com/office/drawing/2014/main" id="{F9E62C75-51D3-AFE0-EBAB-8F5217AA78B9}"/>
              </a:ext>
            </a:extLst>
          </p:cNvPr>
          <p:cNvPicPr>
            <a:picLocks noChangeAspect="1"/>
          </p:cNvPicPr>
          <p:nvPr/>
        </p:nvPicPr>
        <p:blipFill>
          <a:blip r:embed="rId2"/>
          <a:stretch>
            <a:fillRect/>
          </a:stretch>
        </p:blipFill>
        <p:spPr>
          <a:xfrm>
            <a:off x="2220797" y="3513065"/>
            <a:ext cx="12086323" cy="5011402"/>
          </a:xfrm>
          <a:prstGeom prst="rect">
            <a:avLst/>
          </a:prstGeom>
        </p:spPr>
      </p:pic>
    </p:spTree>
    <p:extLst>
      <p:ext uri="{BB962C8B-B14F-4D97-AF65-F5344CB8AC3E}">
        <p14:creationId xmlns:p14="http://schemas.microsoft.com/office/powerpoint/2010/main" val="3741907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A7250-D647-16C2-849D-7FD6283D7E5E}"/>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099D1501-AC80-5CF6-82C2-96C9AB57E369}"/>
              </a:ext>
            </a:extLst>
          </p:cNvPr>
          <p:cNvSpPr>
            <a:spLocks noGrp="1"/>
          </p:cNvSpPr>
          <p:nvPr>
            <p:ph type="ctrTitle"/>
          </p:nvPr>
        </p:nvSpPr>
        <p:spPr/>
        <p:txBody>
          <a:bodyPr/>
          <a:lstStyle/>
          <a:p>
            <a:r>
              <a:rPr lang="nb-NO"/>
              <a:t>Norwegian </a:t>
            </a:r>
            <a:r>
              <a:rPr lang="nb-NO" err="1"/>
              <a:t>shared</a:t>
            </a:r>
            <a:r>
              <a:rPr lang="nb-NO"/>
              <a:t> </a:t>
            </a:r>
            <a:r>
              <a:rPr lang="nb-NO" err="1"/>
              <a:t>solutions</a:t>
            </a:r>
            <a:endParaRPr lang="nb-NO"/>
          </a:p>
        </p:txBody>
      </p:sp>
    </p:spTree>
    <p:extLst>
      <p:ext uri="{BB962C8B-B14F-4D97-AF65-F5344CB8AC3E}">
        <p14:creationId xmlns:p14="http://schemas.microsoft.com/office/powerpoint/2010/main" val="3198263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848D8A2F-DEFC-42BD-9666-B2AE7DD3162E}"/>
              </a:ext>
            </a:extLst>
          </p:cNvPr>
          <p:cNvSpPr>
            <a:spLocks noGrp="1"/>
          </p:cNvSpPr>
          <p:nvPr>
            <p:ph sz="half" idx="1"/>
          </p:nvPr>
        </p:nvSpPr>
        <p:spPr>
          <a:xfrm>
            <a:off x="2364230" y="2510971"/>
            <a:ext cx="12295197" cy="5776686"/>
          </a:xfrm>
        </p:spPr>
        <p:txBody>
          <a:bodyPr>
            <a:normAutofit fontScale="32500" lnSpcReduction="20000"/>
          </a:bodyPr>
          <a:lstStyle/>
          <a:p>
            <a:r>
              <a:rPr lang="en-US" sz="7100"/>
              <a:t>Essential for Public Services: It plays a critical role in the delivery of digital services across various governmental entities.</a:t>
            </a:r>
          </a:p>
          <a:p>
            <a:r>
              <a:rPr lang="en-US" sz="7100"/>
              <a:t>Standardized and Interoperable: It adheres to national standards, ensuring compatibility and integration with other systems.</a:t>
            </a:r>
          </a:p>
          <a:p>
            <a:r>
              <a:rPr lang="en-US" sz="7100"/>
              <a:t>Cost-Effective: By reusing these components, public agencies can reduce development costs and avoid duplicative efforts.</a:t>
            </a:r>
          </a:p>
          <a:p>
            <a:r>
              <a:rPr lang="en-US" sz="7100"/>
              <a:t>User-Friendly: It provides citizens and businesses with consistent and reliable access to public services.</a:t>
            </a:r>
          </a:p>
          <a:p>
            <a:r>
              <a:rPr lang="en-US" sz="7100"/>
              <a:t>Prioritized Funding: National Common Components receive prioritized funding with a stable financing model, either from the national budget or shared service fees across agencies.</a:t>
            </a:r>
          </a:p>
          <a:p>
            <a:r>
              <a:rPr lang="en-US" sz="7100"/>
              <a:t>Mandated by The </a:t>
            </a:r>
            <a:r>
              <a:rPr lang="en-US" sz="7100" err="1"/>
              <a:t>Digitalisation</a:t>
            </a:r>
            <a:r>
              <a:rPr lang="en-US" sz="7100"/>
              <a:t> Circular to avoid duplication of effort, increase compatibility across systems, and improve data quality and security.</a:t>
            </a:r>
          </a:p>
          <a:p>
            <a:endParaRPr lang="en-US"/>
          </a:p>
          <a:p>
            <a:pPr marL="0" indent="0">
              <a:buNone/>
            </a:pPr>
            <a:endParaRPr lang="en-US"/>
          </a:p>
          <a:p>
            <a:endParaRPr lang="nb-NO"/>
          </a:p>
        </p:txBody>
      </p:sp>
      <p:sp>
        <p:nvSpPr>
          <p:cNvPr id="4" name="Tittel 3">
            <a:extLst>
              <a:ext uri="{FF2B5EF4-FFF2-40B4-BE49-F238E27FC236}">
                <a16:creationId xmlns:a16="http://schemas.microsoft.com/office/drawing/2014/main" id="{DA2864F6-8BC8-0028-3719-7873344C2364}"/>
              </a:ext>
            </a:extLst>
          </p:cNvPr>
          <p:cNvSpPr>
            <a:spLocks noGrp="1"/>
          </p:cNvSpPr>
          <p:nvPr>
            <p:ph type="title"/>
          </p:nvPr>
        </p:nvSpPr>
        <p:spPr/>
        <p:txBody>
          <a:bodyPr/>
          <a:lstStyle/>
          <a:p>
            <a:r>
              <a:rPr lang="nb-NO" err="1"/>
              <a:t>About</a:t>
            </a:r>
            <a:r>
              <a:rPr lang="nb-NO"/>
              <a:t> </a:t>
            </a:r>
            <a:r>
              <a:rPr lang="nb-NO" err="1"/>
              <a:t>the</a:t>
            </a:r>
            <a:r>
              <a:rPr lang="nb-NO"/>
              <a:t> «National </a:t>
            </a:r>
            <a:r>
              <a:rPr lang="nb-NO" err="1"/>
              <a:t>Common</a:t>
            </a:r>
            <a:r>
              <a:rPr lang="nb-NO"/>
              <a:t> Components» </a:t>
            </a:r>
          </a:p>
        </p:txBody>
      </p:sp>
    </p:spTree>
    <p:extLst>
      <p:ext uri="{BB962C8B-B14F-4D97-AF65-F5344CB8AC3E}">
        <p14:creationId xmlns:p14="http://schemas.microsoft.com/office/powerpoint/2010/main" val="33971500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B07A3243-823B-5576-D47A-D300EADEEAE9}"/>
              </a:ext>
            </a:extLst>
          </p:cNvPr>
          <p:cNvSpPr>
            <a:spLocks noGrp="1"/>
          </p:cNvSpPr>
          <p:nvPr>
            <p:ph sz="half" idx="1"/>
          </p:nvPr>
        </p:nvSpPr>
        <p:spPr>
          <a:xfrm>
            <a:off x="2364230" y="2510971"/>
            <a:ext cx="12295197" cy="5776686"/>
          </a:xfrm>
        </p:spPr>
        <p:txBody>
          <a:bodyPr>
            <a:normAutofit/>
          </a:bodyPr>
          <a:lstStyle/>
          <a:p>
            <a:pPr marR="0" lvl="0" fontAlgn="ctr">
              <a:spcBef>
                <a:spcPts val="0"/>
              </a:spcBef>
              <a:spcAft>
                <a:spcPts val="800"/>
              </a:spcAft>
              <a:buSzTx/>
              <a:buFont typeface="+mj-lt"/>
              <a:buAutoNum type="arabicPeriod"/>
              <a:tabLst/>
              <a:defRPr/>
            </a:pPr>
            <a:r>
              <a:rPr lang="en-US" sz="3200" i="1">
                <a:latin typeface="Aptos" panose="020B0004020202020204" pitchFamily="34" charset="0"/>
              </a:rPr>
              <a:t>Governance (Monday general understanding, registries, eco system, governance structure - follow-up Wednesday at BRC)</a:t>
            </a:r>
          </a:p>
          <a:p>
            <a:pPr rtl="0" fontAlgn="ctr">
              <a:spcBef>
                <a:spcPts val="0"/>
              </a:spcBef>
              <a:spcAft>
                <a:spcPts val="800"/>
              </a:spcAft>
              <a:buFont typeface="+mj-lt"/>
              <a:buAutoNum type="arabicPeriod"/>
            </a:pPr>
            <a:r>
              <a:rPr lang="en-US" sz="3200" b="0" i="1">
                <a:effectLst/>
                <a:latin typeface="Aptos" panose="020B0004020202020204" pitchFamily="34" charset="0"/>
              </a:rPr>
              <a:t>Data Management and Integration (Monday  – then Wednesday) </a:t>
            </a:r>
            <a:endParaRPr lang="en-US" sz="3200" b="0" i="1">
              <a:effectLst/>
              <a:latin typeface="Calibri" panose="020F0502020204030204" pitchFamily="34" charset="0"/>
            </a:endParaRPr>
          </a:p>
          <a:p>
            <a:pPr rtl="0" fontAlgn="ctr">
              <a:spcBef>
                <a:spcPts val="0"/>
              </a:spcBef>
              <a:spcAft>
                <a:spcPts val="800"/>
              </a:spcAft>
              <a:buFont typeface="+mj-lt"/>
              <a:buAutoNum type="arabicPeriod"/>
            </a:pPr>
            <a:r>
              <a:rPr lang="en-US" sz="3200" b="0" i="1">
                <a:effectLst/>
                <a:latin typeface="Aptos" panose="020B0004020202020204" pitchFamily="34" charset="0"/>
              </a:rPr>
              <a:t>Architecture &amp; Info flows (Monday high level -  Wednesday detailed specific BRC level)</a:t>
            </a:r>
            <a:endParaRPr lang="en-US" sz="3200" b="0" i="1">
              <a:effectLst/>
              <a:latin typeface="Calibri" panose="020F0502020204030204" pitchFamily="34" charset="0"/>
            </a:endParaRPr>
          </a:p>
          <a:p>
            <a:pPr rtl="0" fontAlgn="ctr">
              <a:spcBef>
                <a:spcPts val="0"/>
              </a:spcBef>
              <a:spcAft>
                <a:spcPts val="800"/>
              </a:spcAft>
              <a:buFont typeface="+mj-lt"/>
              <a:buAutoNum type="arabicPeriod"/>
            </a:pPr>
            <a:r>
              <a:rPr lang="en-US" sz="3200" b="0" i="1">
                <a:effectLst/>
                <a:latin typeface="Aptos" panose="020B0004020202020204" pitchFamily="34" charset="0"/>
              </a:rPr>
              <a:t>Legal (high level to be covered on Monday, - then </a:t>
            </a:r>
            <a:r>
              <a:rPr lang="en-US" sz="3200" i="1">
                <a:latin typeface="Aptos" panose="020B0004020202020204" pitchFamily="34" charset="0"/>
              </a:rPr>
              <a:t>more on </a:t>
            </a:r>
            <a:r>
              <a:rPr lang="en-US" sz="3200" b="0" i="1">
                <a:effectLst/>
                <a:latin typeface="Aptos" panose="020B0004020202020204" pitchFamily="34" charset="0"/>
              </a:rPr>
              <a:t>Thursday)</a:t>
            </a:r>
            <a:endParaRPr lang="en-US" sz="3200" b="0" i="1">
              <a:effectLst/>
              <a:latin typeface="Calibri" panose="020F0502020204030204" pitchFamily="34" charset="0"/>
            </a:endParaRPr>
          </a:p>
        </p:txBody>
      </p:sp>
      <p:sp>
        <p:nvSpPr>
          <p:cNvPr id="4" name="Tittel 3">
            <a:extLst>
              <a:ext uri="{FF2B5EF4-FFF2-40B4-BE49-F238E27FC236}">
                <a16:creationId xmlns:a16="http://schemas.microsoft.com/office/drawing/2014/main" id="{E9149555-6255-AD05-0150-5E1D2AA1A666}"/>
              </a:ext>
            </a:extLst>
          </p:cNvPr>
          <p:cNvSpPr>
            <a:spLocks noGrp="1"/>
          </p:cNvSpPr>
          <p:nvPr>
            <p:ph type="title"/>
          </p:nvPr>
        </p:nvSpPr>
        <p:spPr/>
        <p:txBody>
          <a:bodyPr/>
          <a:lstStyle/>
          <a:p>
            <a:r>
              <a:rPr lang="nb-NO" err="1"/>
              <a:t>Topics</a:t>
            </a:r>
            <a:r>
              <a:rPr lang="nb-NO"/>
              <a:t> of </a:t>
            </a:r>
            <a:r>
              <a:rPr lang="nb-NO" err="1"/>
              <a:t>the</a:t>
            </a:r>
            <a:r>
              <a:rPr lang="nb-NO"/>
              <a:t> </a:t>
            </a:r>
            <a:r>
              <a:rPr lang="nb-NO" err="1"/>
              <a:t>day</a:t>
            </a:r>
            <a:r>
              <a:rPr lang="nb-NO"/>
              <a:t> (</a:t>
            </a:r>
            <a:r>
              <a:rPr lang="el-GR"/>
              <a:t>Θέματα της ημέρας</a:t>
            </a:r>
            <a:r>
              <a:rPr lang="nb-NO"/>
              <a:t>)</a:t>
            </a:r>
          </a:p>
        </p:txBody>
      </p:sp>
      <p:pic>
        <p:nvPicPr>
          <p:cNvPr id="6146" name="Picture 2" descr="Menu of the day - GRECOCINA Restaurant greek and mediterranean cuisine">
            <a:extLst>
              <a:ext uri="{FF2B5EF4-FFF2-40B4-BE49-F238E27FC236}">
                <a16:creationId xmlns:a16="http://schemas.microsoft.com/office/drawing/2014/main" id="{CEC4CBD4-3F83-A7C5-9713-026F74225B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041" y="6189662"/>
            <a:ext cx="2097995" cy="2097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78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20E3705C-7CC8-AAEC-C3C9-8EDB1D8AE64F}"/>
              </a:ext>
            </a:extLst>
          </p:cNvPr>
          <p:cNvSpPr>
            <a:spLocks noGrp="1"/>
          </p:cNvSpPr>
          <p:nvPr>
            <p:ph sz="half" idx="1"/>
          </p:nvPr>
        </p:nvSpPr>
        <p:spPr>
          <a:xfrm>
            <a:off x="2364231" y="2510971"/>
            <a:ext cx="12295196" cy="5776686"/>
          </a:xfrm>
        </p:spPr>
        <p:txBody>
          <a:bodyPr>
            <a:normAutofit fontScale="62500" lnSpcReduction="20000"/>
          </a:bodyPr>
          <a:lstStyle/>
          <a:p>
            <a:r>
              <a:rPr lang="en-US"/>
              <a:t>Altinn: A platform for digital dialogue between businesses, individuals, and public agencies, facilitating the submission of forms and applications.</a:t>
            </a:r>
          </a:p>
          <a:p>
            <a:r>
              <a:rPr lang="en-US" err="1"/>
              <a:t>Enhetsregisteret</a:t>
            </a:r>
            <a:r>
              <a:rPr lang="en-US"/>
              <a:t>: The Central Coordinating Register for Legal Entities, holding key information about businesses and organizations.</a:t>
            </a:r>
            <a:endParaRPr lang="nb-NO"/>
          </a:p>
          <a:p>
            <a:r>
              <a:rPr lang="en-US"/>
              <a:t>ID-</a:t>
            </a:r>
            <a:r>
              <a:rPr lang="en-US" err="1"/>
              <a:t>Porten</a:t>
            </a:r>
            <a:r>
              <a:rPr lang="en-US"/>
              <a:t>: A secure login solution providing access to public services online.</a:t>
            </a:r>
          </a:p>
          <a:p>
            <a:r>
              <a:rPr lang="en-US"/>
              <a:t>Digital Postbox for Citizens: Enables secure digital communication between public agencies and citizens.</a:t>
            </a:r>
          </a:p>
          <a:p>
            <a:r>
              <a:rPr lang="en-US" err="1"/>
              <a:t>Folkeregisteret</a:t>
            </a:r>
            <a:r>
              <a:rPr lang="en-US"/>
              <a:t>: The National Population Register containing essential information about residents.</a:t>
            </a:r>
          </a:p>
          <a:p>
            <a:r>
              <a:rPr lang="en-US" err="1"/>
              <a:t>Kontakt</a:t>
            </a:r>
            <a:r>
              <a:rPr lang="en-US"/>
              <a:t>- og </a:t>
            </a:r>
            <a:r>
              <a:rPr lang="en-US" err="1"/>
              <a:t>reservasjonsregisteret</a:t>
            </a:r>
            <a:r>
              <a:rPr lang="en-US"/>
              <a:t>: A registry of citizens' digital contact information and their preferences regarding digital communication with the government.</a:t>
            </a:r>
          </a:p>
          <a:p>
            <a:r>
              <a:rPr lang="en-US" err="1"/>
              <a:t>Matrikkelen</a:t>
            </a:r>
            <a:r>
              <a:rPr lang="en-US"/>
              <a:t>: The official property register, including data on land parcels, buildings, and addresses.</a:t>
            </a:r>
          </a:p>
        </p:txBody>
      </p:sp>
      <p:sp>
        <p:nvSpPr>
          <p:cNvPr id="4" name="Tittel 3">
            <a:extLst>
              <a:ext uri="{FF2B5EF4-FFF2-40B4-BE49-F238E27FC236}">
                <a16:creationId xmlns:a16="http://schemas.microsoft.com/office/drawing/2014/main" id="{31B04F06-E6F8-01DB-DF8A-0DECBD0483DC}"/>
              </a:ext>
            </a:extLst>
          </p:cNvPr>
          <p:cNvSpPr>
            <a:spLocks noGrp="1"/>
          </p:cNvSpPr>
          <p:nvPr>
            <p:ph type="title"/>
          </p:nvPr>
        </p:nvSpPr>
        <p:spPr>
          <a:xfrm>
            <a:off x="2364232" y="1480956"/>
            <a:ext cx="12556454" cy="692497"/>
          </a:xfrm>
        </p:spPr>
        <p:txBody>
          <a:bodyPr/>
          <a:lstStyle/>
          <a:p>
            <a:r>
              <a:rPr lang="nb-NO"/>
              <a:t>The </a:t>
            </a:r>
            <a:r>
              <a:rPr lang="nb-NO" err="1"/>
              <a:t>official</a:t>
            </a:r>
            <a:r>
              <a:rPr lang="nb-NO"/>
              <a:t> «National </a:t>
            </a:r>
            <a:r>
              <a:rPr lang="nb-NO" err="1"/>
              <a:t>Common</a:t>
            </a:r>
            <a:r>
              <a:rPr lang="nb-NO"/>
              <a:t> Components»</a:t>
            </a:r>
          </a:p>
        </p:txBody>
      </p:sp>
    </p:spTree>
    <p:extLst>
      <p:ext uri="{BB962C8B-B14F-4D97-AF65-F5344CB8AC3E}">
        <p14:creationId xmlns:p14="http://schemas.microsoft.com/office/powerpoint/2010/main" val="2488811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AADDB4-BEEE-B6B7-D051-5A494235F5C1}"/>
              </a:ext>
            </a:extLst>
          </p:cNvPr>
          <p:cNvSpPr>
            <a:spLocks noGrp="1"/>
          </p:cNvSpPr>
          <p:nvPr>
            <p:ph type="title"/>
          </p:nvPr>
        </p:nvSpPr>
        <p:spPr/>
        <p:txBody>
          <a:bodyPr/>
          <a:lstStyle/>
          <a:p>
            <a:r>
              <a:rPr lang="nb-NO" err="1"/>
              <a:t>Digdir’s</a:t>
            </a:r>
            <a:r>
              <a:rPr lang="nb-NO"/>
              <a:t> </a:t>
            </a:r>
            <a:r>
              <a:rPr lang="nb-NO" err="1"/>
              <a:t>shared</a:t>
            </a:r>
            <a:r>
              <a:rPr lang="nb-NO"/>
              <a:t> </a:t>
            </a:r>
            <a:r>
              <a:rPr lang="nb-NO" err="1"/>
              <a:t>solutions</a:t>
            </a:r>
            <a:endParaRPr lang="nb-NO"/>
          </a:p>
        </p:txBody>
      </p:sp>
      <p:pic>
        <p:nvPicPr>
          <p:cNvPr id="6" name="Bilde 5">
            <a:extLst>
              <a:ext uri="{FF2B5EF4-FFF2-40B4-BE49-F238E27FC236}">
                <a16:creationId xmlns:a16="http://schemas.microsoft.com/office/drawing/2014/main" id="{FC006A04-CDE9-CA8D-E929-8F45E6D9FAAA}"/>
              </a:ext>
            </a:extLst>
          </p:cNvPr>
          <p:cNvPicPr>
            <a:picLocks noChangeAspect="1"/>
          </p:cNvPicPr>
          <p:nvPr/>
        </p:nvPicPr>
        <p:blipFill>
          <a:blip r:embed="rId2"/>
          <a:stretch>
            <a:fillRect/>
          </a:stretch>
        </p:blipFill>
        <p:spPr>
          <a:xfrm>
            <a:off x="2357982" y="2902857"/>
            <a:ext cx="5769224" cy="4990837"/>
          </a:xfrm>
          <a:prstGeom prst="rect">
            <a:avLst/>
          </a:prstGeom>
        </p:spPr>
      </p:pic>
      <p:pic>
        <p:nvPicPr>
          <p:cNvPr id="8" name="Bilde 7">
            <a:extLst>
              <a:ext uri="{FF2B5EF4-FFF2-40B4-BE49-F238E27FC236}">
                <a16:creationId xmlns:a16="http://schemas.microsoft.com/office/drawing/2014/main" id="{7D90BB63-5406-45DF-7E33-29C517A0AB8F}"/>
              </a:ext>
            </a:extLst>
          </p:cNvPr>
          <p:cNvPicPr>
            <a:picLocks noChangeAspect="1"/>
          </p:cNvPicPr>
          <p:nvPr/>
        </p:nvPicPr>
        <p:blipFill>
          <a:blip r:embed="rId3"/>
          <a:stretch>
            <a:fillRect/>
          </a:stretch>
        </p:blipFill>
        <p:spPr>
          <a:xfrm>
            <a:off x="8127206" y="3014020"/>
            <a:ext cx="4653155" cy="2818646"/>
          </a:xfrm>
          <a:prstGeom prst="rect">
            <a:avLst/>
          </a:prstGeom>
        </p:spPr>
      </p:pic>
      <p:sp>
        <p:nvSpPr>
          <p:cNvPr id="10" name="TekstSylinder 9">
            <a:extLst>
              <a:ext uri="{FF2B5EF4-FFF2-40B4-BE49-F238E27FC236}">
                <a16:creationId xmlns:a16="http://schemas.microsoft.com/office/drawing/2014/main" id="{8DB00CCA-E4C4-5761-E342-717745B8E1FF}"/>
              </a:ext>
            </a:extLst>
          </p:cNvPr>
          <p:cNvSpPr txBox="1"/>
          <p:nvPr/>
        </p:nvSpPr>
        <p:spPr>
          <a:xfrm>
            <a:off x="2325783" y="2257242"/>
            <a:ext cx="8128000" cy="440762"/>
          </a:xfrm>
          <a:prstGeom prst="rect">
            <a:avLst/>
          </a:prstGeom>
          <a:noFill/>
        </p:spPr>
        <p:txBody>
          <a:bodyPr wrap="square">
            <a:spAutoFit/>
          </a:bodyPr>
          <a:lstStyle/>
          <a:p>
            <a:r>
              <a:rPr lang="nb-NO"/>
              <a:t>https://samarbeid.digdir.no/eformidling/felleslosningene/1309</a:t>
            </a:r>
          </a:p>
        </p:txBody>
      </p:sp>
    </p:spTree>
    <p:extLst>
      <p:ext uri="{BB962C8B-B14F-4D97-AF65-F5344CB8AC3E}">
        <p14:creationId xmlns:p14="http://schemas.microsoft.com/office/powerpoint/2010/main" val="22933807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973C6F50-836D-5D99-1767-C6B809D2C73E}"/>
              </a:ext>
            </a:extLst>
          </p:cNvPr>
          <p:cNvSpPr>
            <a:spLocks noGrp="1"/>
          </p:cNvSpPr>
          <p:nvPr>
            <p:ph type="title"/>
          </p:nvPr>
        </p:nvSpPr>
        <p:spPr/>
        <p:txBody>
          <a:bodyPr/>
          <a:lstStyle/>
          <a:p>
            <a:r>
              <a:rPr lang="nb-NO"/>
              <a:t>«The Norwegian </a:t>
            </a:r>
            <a:r>
              <a:rPr lang="nb-NO" err="1"/>
              <a:t>common</a:t>
            </a:r>
            <a:r>
              <a:rPr lang="nb-NO"/>
              <a:t> </a:t>
            </a:r>
            <a:r>
              <a:rPr lang="nb-NO" err="1"/>
              <a:t>ecosystem</a:t>
            </a:r>
            <a:r>
              <a:rPr lang="nb-NO"/>
              <a:t>»</a:t>
            </a:r>
            <a:br>
              <a:rPr lang="nb-NO"/>
            </a:br>
            <a:r>
              <a:rPr lang="nb-NO"/>
              <a:t>«</a:t>
            </a:r>
            <a:r>
              <a:rPr lang="nb-NO" sz="2800"/>
              <a:t>for </a:t>
            </a:r>
            <a:r>
              <a:rPr lang="nb-NO" sz="2800" err="1"/>
              <a:t>common</a:t>
            </a:r>
            <a:r>
              <a:rPr lang="nb-NO" sz="2800"/>
              <a:t> </a:t>
            </a:r>
            <a:r>
              <a:rPr lang="nb-NO" sz="2800" err="1"/>
              <a:t>resouces</a:t>
            </a:r>
            <a:r>
              <a:rPr lang="nb-NO" sz="2800"/>
              <a:t> to support </a:t>
            </a:r>
            <a:r>
              <a:rPr lang="nb-NO" sz="2800" err="1"/>
              <a:t>seamless</a:t>
            </a:r>
            <a:r>
              <a:rPr lang="nb-NO" sz="2800"/>
              <a:t> services»</a:t>
            </a:r>
          </a:p>
        </p:txBody>
      </p:sp>
      <p:pic>
        <p:nvPicPr>
          <p:cNvPr id="7170" name="Picture 2" descr="Modell av felles økosystem for nasjonal digital samhandling og tjenesteutvikling viser alle hovedelementene som inngår i felles økosystem">
            <a:extLst>
              <a:ext uri="{FF2B5EF4-FFF2-40B4-BE49-F238E27FC236}">
                <a16:creationId xmlns:a16="http://schemas.microsoft.com/office/drawing/2014/main" id="{C554CCDD-0E99-2428-2AAB-B1848E307F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4232" y="2173453"/>
            <a:ext cx="8344979" cy="670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280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DBD85-F788-1786-B4DF-CD2554A76124}"/>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7C2A38B7-319A-75E8-E4F8-B8375BB5D388}"/>
              </a:ext>
            </a:extLst>
          </p:cNvPr>
          <p:cNvSpPr>
            <a:spLocks noGrp="1"/>
          </p:cNvSpPr>
          <p:nvPr>
            <p:ph type="ctrTitle"/>
          </p:nvPr>
        </p:nvSpPr>
        <p:spPr/>
        <p:txBody>
          <a:bodyPr/>
          <a:lstStyle/>
          <a:p>
            <a:r>
              <a:rPr lang="nb-NO" err="1"/>
              <a:t>Let’s</a:t>
            </a:r>
            <a:r>
              <a:rPr lang="nb-NO"/>
              <a:t> talk </a:t>
            </a:r>
            <a:r>
              <a:rPr lang="nb-NO" err="1"/>
              <a:t>about</a:t>
            </a:r>
            <a:r>
              <a:rPr lang="nb-NO"/>
              <a:t> data </a:t>
            </a:r>
            <a:r>
              <a:rPr lang="nb-NO" err="1"/>
              <a:t>spaces</a:t>
            </a:r>
            <a:endParaRPr lang="nb-NO"/>
          </a:p>
        </p:txBody>
      </p:sp>
    </p:spTree>
    <p:extLst>
      <p:ext uri="{BB962C8B-B14F-4D97-AF65-F5344CB8AC3E}">
        <p14:creationId xmlns:p14="http://schemas.microsoft.com/office/powerpoint/2010/main" val="130967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3A99D20-C51C-84FB-0F54-8703178C0D47}"/>
              </a:ext>
            </a:extLst>
          </p:cNvPr>
          <p:cNvSpPr>
            <a:spLocks noGrp="1"/>
          </p:cNvSpPr>
          <p:nvPr>
            <p:ph type="title"/>
          </p:nvPr>
        </p:nvSpPr>
        <p:spPr/>
        <p:txBody>
          <a:bodyPr/>
          <a:lstStyle/>
          <a:p>
            <a:r>
              <a:rPr lang="nb-NO" err="1"/>
              <a:t>Common</a:t>
            </a:r>
            <a:r>
              <a:rPr lang="nb-NO"/>
              <a:t> European Data Spaces</a:t>
            </a:r>
          </a:p>
        </p:txBody>
      </p:sp>
      <p:pic>
        <p:nvPicPr>
          <p:cNvPr id="1026" name="Picture 2" descr="Et bilde som inneholder tekst, skjermbilde, Font, nummer&#10;&#10;Automatisk generert beskrivelse">
            <a:extLst>
              <a:ext uri="{FF2B5EF4-FFF2-40B4-BE49-F238E27FC236}">
                <a16:creationId xmlns:a16="http://schemas.microsoft.com/office/drawing/2014/main" id="{81F13F06-D010-02A3-895B-3B4727785A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5987" y="2216889"/>
            <a:ext cx="13192197" cy="6661372"/>
          </a:xfrm>
          <a:prstGeom prst="rect">
            <a:avLst/>
          </a:prstGeom>
          <a:noFill/>
          <a:extLst>
            <a:ext uri="{909E8E84-426E-40DD-AFC4-6F175D3DCCD1}">
              <a14:hiddenFill xmlns:a14="http://schemas.microsoft.com/office/drawing/2010/main">
                <a:solidFill>
                  <a:srgbClr val="FFFFFF"/>
                </a:solidFill>
              </a14:hiddenFill>
            </a:ext>
          </a:extLst>
        </p:spPr>
      </p:pic>
      <p:pic>
        <p:nvPicPr>
          <p:cNvPr id="12" name="Grafikk 11" descr="Spørsmålstegn for Merket med heldekkende fyll">
            <a:extLst>
              <a:ext uri="{FF2B5EF4-FFF2-40B4-BE49-F238E27FC236}">
                <a16:creationId xmlns:a16="http://schemas.microsoft.com/office/drawing/2014/main" id="{668F97D7-BFE3-2576-5987-706E43DB7F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29896" y="6314434"/>
            <a:ext cx="2988923" cy="2988923"/>
          </a:xfrm>
          <a:prstGeom prst="rect">
            <a:avLst/>
          </a:prstGeom>
        </p:spPr>
      </p:pic>
    </p:spTree>
    <p:extLst>
      <p:ext uri="{BB962C8B-B14F-4D97-AF65-F5344CB8AC3E}">
        <p14:creationId xmlns:p14="http://schemas.microsoft.com/office/powerpoint/2010/main" val="792927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ktangel: avrundede hjørner 6">
            <a:extLst>
              <a:ext uri="{FF2B5EF4-FFF2-40B4-BE49-F238E27FC236}">
                <a16:creationId xmlns:a16="http://schemas.microsoft.com/office/drawing/2014/main" id="{2D75C7F2-E81B-62A8-B20B-5B1D0C9735AD}"/>
              </a:ext>
            </a:extLst>
          </p:cNvPr>
          <p:cNvSpPr/>
          <p:nvPr/>
        </p:nvSpPr>
        <p:spPr>
          <a:xfrm>
            <a:off x="2452778" y="2695285"/>
            <a:ext cx="9053468" cy="4550907"/>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sp>
        <p:nvSpPr>
          <p:cNvPr id="4" name="Ellipse 3">
            <a:extLst>
              <a:ext uri="{FF2B5EF4-FFF2-40B4-BE49-F238E27FC236}">
                <a16:creationId xmlns:a16="http://schemas.microsoft.com/office/drawing/2014/main" id="{29266507-9B20-B0B2-1524-A9A138CB8C63}"/>
              </a:ext>
            </a:extLst>
          </p:cNvPr>
          <p:cNvSpPr/>
          <p:nvPr/>
        </p:nvSpPr>
        <p:spPr>
          <a:xfrm>
            <a:off x="2779435" y="3480875"/>
            <a:ext cx="6997700" cy="3295926"/>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nb-NO">
                <a:solidFill>
                  <a:srgbClr val="1E2B3C"/>
                </a:solidFill>
              </a:rPr>
              <a:t>Business services</a:t>
            </a:r>
          </a:p>
        </p:txBody>
      </p:sp>
      <p:sp>
        <p:nvSpPr>
          <p:cNvPr id="6" name="Ellipse 5">
            <a:extLst>
              <a:ext uri="{FF2B5EF4-FFF2-40B4-BE49-F238E27FC236}">
                <a16:creationId xmlns:a16="http://schemas.microsoft.com/office/drawing/2014/main" id="{52992F2B-6746-5640-7637-A985B41183AB}"/>
              </a:ext>
            </a:extLst>
          </p:cNvPr>
          <p:cNvSpPr/>
          <p:nvPr/>
        </p:nvSpPr>
        <p:spPr>
          <a:xfrm>
            <a:off x="3830417" y="4653752"/>
            <a:ext cx="4895736" cy="1632857"/>
          </a:xfrm>
          <a:prstGeom prst="ellipse">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nb-NO">
                <a:solidFill>
                  <a:schemeClr val="accent6">
                    <a:lumMod val="75000"/>
                  </a:schemeClr>
                </a:solidFill>
              </a:rPr>
              <a:t>Data sharing</a:t>
            </a:r>
          </a:p>
        </p:txBody>
      </p:sp>
      <p:sp>
        <p:nvSpPr>
          <p:cNvPr id="2" name="Tittel 1">
            <a:extLst>
              <a:ext uri="{FF2B5EF4-FFF2-40B4-BE49-F238E27FC236}">
                <a16:creationId xmlns:a16="http://schemas.microsoft.com/office/drawing/2014/main" id="{6C4B5FDA-38E1-C8AB-744F-1C642ED35CF8}"/>
              </a:ext>
            </a:extLst>
          </p:cNvPr>
          <p:cNvSpPr>
            <a:spLocks noGrp="1"/>
          </p:cNvSpPr>
          <p:nvPr>
            <p:ph type="title"/>
          </p:nvPr>
        </p:nvSpPr>
        <p:spPr/>
        <p:txBody>
          <a:bodyPr/>
          <a:lstStyle/>
          <a:p>
            <a:r>
              <a:rPr lang="nb-NO"/>
              <a:t>A holistic view on Data Spaces (1)</a:t>
            </a:r>
          </a:p>
        </p:txBody>
      </p:sp>
      <p:sp>
        <p:nvSpPr>
          <p:cNvPr id="5" name="Ellipse 4">
            <a:extLst>
              <a:ext uri="{FF2B5EF4-FFF2-40B4-BE49-F238E27FC236}">
                <a16:creationId xmlns:a16="http://schemas.microsoft.com/office/drawing/2014/main" id="{A3158DDA-BF1D-A822-446B-B37C7AC4704A}"/>
              </a:ext>
            </a:extLst>
          </p:cNvPr>
          <p:cNvSpPr/>
          <p:nvPr/>
        </p:nvSpPr>
        <p:spPr>
          <a:xfrm>
            <a:off x="4424396" y="5470180"/>
            <a:ext cx="3707778" cy="974801"/>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nb-NO"/>
              <a:t>Infrastructure</a:t>
            </a:r>
          </a:p>
        </p:txBody>
      </p:sp>
      <p:pic>
        <p:nvPicPr>
          <p:cNvPr id="3" name="Bilde 2">
            <a:extLst>
              <a:ext uri="{FF2B5EF4-FFF2-40B4-BE49-F238E27FC236}">
                <a16:creationId xmlns:a16="http://schemas.microsoft.com/office/drawing/2014/main" id="{E858FC28-73BC-FE4B-BC66-0ECEFB3AF4DC}"/>
              </a:ext>
            </a:extLst>
          </p:cNvPr>
          <p:cNvPicPr>
            <a:picLocks noChangeAspect="1"/>
          </p:cNvPicPr>
          <p:nvPr/>
        </p:nvPicPr>
        <p:blipFill>
          <a:blip r:embed="rId2"/>
          <a:stretch>
            <a:fillRect/>
          </a:stretch>
        </p:blipFill>
        <p:spPr>
          <a:xfrm>
            <a:off x="10507218" y="2981207"/>
            <a:ext cx="563638" cy="375758"/>
          </a:xfrm>
          <a:prstGeom prst="rect">
            <a:avLst/>
          </a:prstGeom>
        </p:spPr>
      </p:pic>
      <p:sp>
        <p:nvSpPr>
          <p:cNvPr id="8" name="TekstSylinder 7">
            <a:extLst>
              <a:ext uri="{FF2B5EF4-FFF2-40B4-BE49-F238E27FC236}">
                <a16:creationId xmlns:a16="http://schemas.microsoft.com/office/drawing/2014/main" id="{EE39554E-3695-BCEE-E540-F8FB2F3DBBFD}"/>
              </a:ext>
            </a:extLst>
          </p:cNvPr>
          <p:cNvSpPr txBox="1"/>
          <p:nvPr/>
        </p:nvSpPr>
        <p:spPr>
          <a:xfrm>
            <a:off x="2367279" y="7578496"/>
            <a:ext cx="12292150" cy="789190"/>
          </a:xfrm>
          <a:prstGeom prst="rect">
            <a:avLst/>
          </a:prstGeom>
          <a:noFill/>
        </p:spPr>
        <p:txBody>
          <a:bodyPr wrap="square" rtlCol="0">
            <a:spAutoFit/>
          </a:bodyPr>
          <a:lstStyle/>
          <a:p>
            <a:pPr marL="342900" indent="-342900">
              <a:buFont typeface="Arial" panose="020B0604020202020204" pitchFamily="34" charset="0"/>
              <a:buChar char="•"/>
            </a:pPr>
            <a:r>
              <a:rPr lang="nb-NO"/>
              <a:t>Infrastructure for Data sharing AND Business services</a:t>
            </a:r>
          </a:p>
          <a:p>
            <a:pPr marL="342900" indent="-342900">
              <a:buFont typeface="Arial" panose="020B0604020202020204" pitchFamily="34" charset="0"/>
              <a:buChar char="•"/>
            </a:pPr>
            <a:r>
              <a:rPr lang="nb-NO"/>
              <a:t>Cross sector and border crossing</a:t>
            </a:r>
          </a:p>
        </p:txBody>
      </p:sp>
      <p:sp>
        <p:nvSpPr>
          <p:cNvPr id="18" name="TekstSylinder 17">
            <a:extLst>
              <a:ext uri="{FF2B5EF4-FFF2-40B4-BE49-F238E27FC236}">
                <a16:creationId xmlns:a16="http://schemas.microsoft.com/office/drawing/2014/main" id="{09D666FC-30F8-3786-950A-0778812D0847}"/>
              </a:ext>
            </a:extLst>
          </p:cNvPr>
          <p:cNvSpPr txBox="1"/>
          <p:nvPr/>
        </p:nvSpPr>
        <p:spPr>
          <a:xfrm>
            <a:off x="4281212" y="2862420"/>
            <a:ext cx="3825695" cy="440762"/>
          </a:xfrm>
          <a:prstGeom prst="rect">
            <a:avLst/>
          </a:prstGeom>
          <a:noFill/>
        </p:spPr>
        <p:txBody>
          <a:bodyPr wrap="square" rtlCol="0">
            <a:spAutoFit/>
          </a:bodyPr>
          <a:lstStyle/>
          <a:p>
            <a:r>
              <a:rPr lang="nb-NO" b="1"/>
              <a:t>Data Space - holistic view</a:t>
            </a:r>
          </a:p>
        </p:txBody>
      </p:sp>
      <p:sp>
        <p:nvSpPr>
          <p:cNvPr id="19" name="Rektangel: avrundede hjørner 18">
            <a:extLst>
              <a:ext uri="{FF2B5EF4-FFF2-40B4-BE49-F238E27FC236}">
                <a16:creationId xmlns:a16="http://schemas.microsoft.com/office/drawing/2014/main" id="{6228323B-EDF8-2A9B-204A-72F28AE26B61}"/>
              </a:ext>
            </a:extLst>
          </p:cNvPr>
          <p:cNvSpPr/>
          <p:nvPr/>
        </p:nvSpPr>
        <p:spPr>
          <a:xfrm>
            <a:off x="13232751" y="4928738"/>
            <a:ext cx="1380235" cy="865173"/>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pic>
        <p:nvPicPr>
          <p:cNvPr id="20" name="Bilde 19">
            <a:extLst>
              <a:ext uri="{FF2B5EF4-FFF2-40B4-BE49-F238E27FC236}">
                <a16:creationId xmlns:a16="http://schemas.microsoft.com/office/drawing/2014/main" id="{5BA1046E-F44C-8B42-6A6A-785CCBB763DB}"/>
              </a:ext>
            </a:extLst>
          </p:cNvPr>
          <p:cNvPicPr>
            <a:picLocks noChangeAspect="1"/>
          </p:cNvPicPr>
          <p:nvPr/>
        </p:nvPicPr>
        <p:blipFill>
          <a:blip r:embed="rId2"/>
          <a:stretch>
            <a:fillRect/>
          </a:stretch>
        </p:blipFill>
        <p:spPr>
          <a:xfrm>
            <a:off x="13951825" y="4987237"/>
            <a:ext cx="563638" cy="375758"/>
          </a:xfrm>
          <a:prstGeom prst="rect">
            <a:avLst/>
          </a:prstGeom>
        </p:spPr>
      </p:pic>
      <p:sp>
        <p:nvSpPr>
          <p:cNvPr id="21" name="Rektangel: avrundede hjørner 20">
            <a:extLst>
              <a:ext uri="{FF2B5EF4-FFF2-40B4-BE49-F238E27FC236}">
                <a16:creationId xmlns:a16="http://schemas.microsoft.com/office/drawing/2014/main" id="{7F71373B-7F2B-4B90-7503-05620E52D6AA}"/>
              </a:ext>
            </a:extLst>
          </p:cNvPr>
          <p:cNvSpPr/>
          <p:nvPr/>
        </p:nvSpPr>
        <p:spPr>
          <a:xfrm>
            <a:off x="13501265" y="4609335"/>
            <a:ext cx="1380235" cy="865173"/>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pic>
        <p:nvPicPr>
          <p:cNvPr id="22" name="Bilde 21">
            <a:extLst>
              <a:ext uri="{FF2B5EF4-FFF2-40B4-BE49-F238E27FC236}">
                <a16:creationId xmlns:a16="http://schemas.microsoft.com/office/drawing/2014/main" id="{246BC21F-A511-3EAE-45DD-4F1E76D31230}"/>
              </a:ext>
            </a:extLst>
          </p:cNvPr>
          <p:cNvPicPr>
            <a:picLocks noChangeAspect="1"/>
          </p:cNvPicPr>
          <p:nvPr/>
        </p:nvPicPr>
        <p:blipFill>
          <a:blip r:embed="rId2"/>
          <a:stretch>
            <a:fillRect/>
          </a:stretch>
        </p:blipFill>
        <p:spPr>
          <a:xfrm>
            <a:off x="14220339" y="4667834"/>
            <a:ext cx="563638" cy="375758"/>
          </a:xfrm>
          <a:prstGeom prst="rect">
            <a:avLst/>
          </a:prstGeom>
        </p:spPr>
      </p:pic>
      <p:sp>
        <p:nvSpPr>
          <p:cNvPr id="23" name="Pil: venstre og høyre 22">
            <a:extLst>
              <a:ext uri="{FF2B5EF4-FFF2-40B4-BE49-F238E27FC236}">
                <a16:creationId xmlns:a16="http://schemas.microsoft.com/office/drawing/2014/main" id="{6562F73B-AC32-BB95-21FA-C96436C0D914}"/>
              </a:ext>
            </a:extLst>
          </p:cNvPr>
          <p:cNvSpPr/>
          <p:nvPr/>
        </p:nvSpPr>
        <p:spPr>
          <a:xfrm>
            <a:off x="11957224" y="4983802"/>
            <a:ext cx="982406" cy="545770"/>
          </a:xfrm>
          <a:prstGeom prst="leftRightArrow">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32" name="Grafikk 31" descr="Bærekraft med heldekkende fyll">
            <a:extLst>
              <a:ext uri="{FF2B5EF4-FFF2-40B4-BE49-F238E27FC236}">
                <a16:creationId xmlns:a16="http://schemas.microsoft.com/office/drawing/2014/main" id="{822C7EC5-E40A-3718-2086-B20FCDFF505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23527" y="3971850"/>
            <a:ext cx="473868" cy="473868"/>
          </a:xfrm>
          <a:prstGeom prst="rect">
            <a:avLst/>
          </a:prstGeom>
        </p:spPr>
      </p:pic>
      <p:pic>
        <p:nvPicPr>
          <p:cNvPr id="33" name="Grafikk 32" descr="Bærekraft med heldekkende fyll">
            <a:extLst>
              <a:ext uri="{FF2B5EF4-FFF2-40B4-BE49-F238E27FC236}">
                <a16:creationId xmlns:a16="http://schemas.microsoft.com/office/drawing/2014/main" id="{0D7DFE9C-CA1E-5848-8256-B6C422B542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13486" y="4891904"/>
            <a:ext cx="473868" cy="473868"/>
          </a:xfrm>
          <a:prstGeom prst="rect">
            <a:avLst/>
          </a:prstGeom>
        </p:spPr>
      </p:pic>
      <p:pic>
        <p:nvPicPr>
          <p:cNvPr id="34" name="Grafikk 33" descr="Bærekraft med heldekkende fyll">
            <a:extLst>
              <a:ext uri="{FF2B5EF4-FFF2-40B4-BE49-F238E27FC236}">
                <a16:creationId xmlns:a16="http://schemas.microsoft.com/office/drawing/2014/main" id="{B9734120-48EB-81B2-9A23-D39C197D53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92982" y="5756435"/>
            <a:ext cx="473868" cy="473868"/>
          </a:xfrm>
          <a:prstGeom prst="rect">
            <a:avLst/>
          </a:prstGeom>
        </p:spPr>
      </p:pic>
      <p:sp>
        <p:nvSpPr>
          <p:cNvPr id="40" name="TekstSylinder 39">
            <a:extLst>
              <a:ext uri="{FF2B5EF4-FFF2-40B4-BE49-F238E27FC236}">
                <a16:creationId xmlns:a16="http://schemas.microsoft.com/office/drawing/2014/main" id="{DEB5503A-9B23-3656-41B0-4572588DE606}"/>
              </a:ext>
            </a:extLst>
          </p:cNvPr>
          <p:cNvSpPr txBox="1"/>
          <p:nvPr/>
        </p:nvSpPr>
        <p:spPr>
          <a:xfrm>
            <a:off x="2364232" y="8329287"/>
            <a:ext cx="12873364" cy="440762"/>
          </a:xfrm>
          <a:prstGeom prst="rect">
            <a:avLst/>
          </a:prstGeom>
          <a:noFill/>
        </p:spPr>
        <p:txBody>
          <a:bodyPr wrap="square">
            <a:spAutoFit/>
          </a:bodyPr>
          <a:lstStyle/>
          <a:p>
            <a:pPr marL="342900" indent="-342900">
              <a:buFont typeface="Arial" panose="020B0604020202020204" pitchFamily="34" charset="0"/>
              <a:buChar char="•"/>
            </a:pPr>
            <a:r>
              <a:rPr lang="nb-NO"/>
              <a:t>The overall ecosystem as a result of different </a:t>
            </a:r>
            <a:r>
              <a:rPr lang="nb-NO">
                <a:solidFill>
                  <a:srgbClr val="00B050"/>
                </a:solidFill>
              </a:rPr>
              <a:t>ecosystems</a:t>
            </a:r>
            <a:r>
              <a:rPr lang="nb-NO"/>
              <a:t> with different business models</a:t>
            </a:r>
          </a:p>
        </p:txBody>
      </p:sp>
      <p:sp>
        <p:nvSpPr>
          <p:cNvPr id="10" name="TekstSylinder 9">
            <a:extLst>
              <a:ext uri="{FF2B5EF4-FFF2-40B4-BE49-F238E27FC236}">
                <a16:creationId xmlns:a16="http://schemas.microsoft.com/office/drawing/2014/main" id="{CC71019B-D72F-6E8F-7EE6-BC27DEBA27CE}"/>
              </a:ext>
            </a:extLst>
          </p:cNvPr>
          <p:cNvSpPr txBox="1"/>
          <p:nvPr/>
        </p:nvSpPr>
        <p:spPr>
          <a:xfrm>
            <a:off x="2272791" y="2082795"/>
            <a:ext cx="8125096" cy="400110"/>
          </a:xfrm>
          <a:prstGeom prst="rect">
            <a:avLst/>
          </a:prstGeom>
          <a:noFill/>
        </p:spPr>
        <p:txBody>
          <a:bodyPr wrap="square">
            <a:spAutoFit/>
          </a:bodyPr>
          <a:lstStyle/>
          <a:p>
            <a:r>
              <a:rPr lang="nb-NO" sz="2000">
                <a:solidFill>
                  <a:srgbClr val="1E2B3C"/>
                </a:solidFill>
              </a:rPr>
              <a:t>A personal point of view, Erik Hagen, Oct. 17 2023</a:t>
            </a:r>
            <a:endParaRPr lang="nb-NO" sz="2000">
              <a:solidFill>
                <a:srgbClr val="1E2B3C"/>
              </a:solidFill>
              <a:cs typeface="Arial"/>
            </a:endParaRPr>
          </a:p>
        </p:txBody>
      </p:sp>
    </p:spTree>
    <p:extLst>
      <p:ext uri="{BB962C8B-B14F-4D97-AF65-F5344CB8AC3E}">
        <p14:creationId xmlns:p14="http://schemas.microsoft.com/office/powerpoint/2010/main" val="198475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6" presetClass="entr" presetSubtype="21"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arn(inVertical)">
                                      <p:cBhvr>
                                        <p:cTn id="10" dur="500"/>
                                        <p:tgtEl>
                                          <p:spTgt spid="33"/>
                                        </p:tgtEl>
                                      </p:cBhvr>
                                    </p:animEffect>
                                  </p:childTnLst>
                                </p:cTn>
                              </p:par>
                              <p:par>
                                <p:cTn id="11" presetID="16" presetClass="entr" presetSubtype="21"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inVertical)">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F499E6F-940A-C50D-18DF-8E2CDC4A3452}"/>
              </a:ext>
            </a:extLst>
          </p:cNvPr>
          <p:cNvSpPr>
            <a:spLocks noGrp="1"/>
          </p:cNvSpPr>
          <p:nvPr>
            <p:ph type="title"/>
          </p:nvPr>
        </p:nvSpPr>
        <p:spPr>
          <a:xfrm>
            <a:off x="2364232" y="1486487"/>
            <a:ext cx="12295197" cy="692497"/>
          </a:xfrm>
        </p:spPr>
        <p:txBody>
          <a:bodyPr/>
          <a:lstStyle/>
          <a:p>
            <a:r>
              <a:rPr lang="nb-NO"/>
              <a:t>A holistic view on Data Spaces (2)</a:t>
            </a:r>
          </a:p>
        </p:txBody>
      </p:sp>
      <p:sp>
        <p:nvSpPr>
          <p:cNvPr id="4" name="Rektangel: avrundede hjørner 3">
            <a:extLst>
              <a:ext uri="{FF2B5EF4-FFF2-40B4-BE49-F238E27FC236}">
                <a16:creationId xmlns:a16="http://schemas.microsoft.com/office/drawing/2014/main" id="{590640D6-0293-3C91-970E-570F5EEE6213}"/>
              </a:ext>
            </a:extLst>
          </p:cNvPr>
          <p:cNvSpPr/>
          <p:nvPr/>
        </p:nvSpPr>
        <p:spPr>
          <a:xfrm>
            <a:off x="2452212" y="2694126"/>
            <a:ext cx="9053468" cy="4550907"/>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pic>
        <p:nvPicPr>
          <p:cNvPr id="5" name="Bilde 4">
            <a:extLst>
              <a:ext uri="{FF2B5EF4-FFF2-40B4-BE49-F238E27FC236}">
                <a16:creationId xmlns:a16="http://schemas.microsoft.com/office/drawing/2014/main" id="{EDE71CC9-1D72-A205-A87D-1AE03FEB88DC}"/>
              </a:ext>
            </a:extLst>
          </p:cNvPr>
          <p:cNvPicPr>
            <a:picLocks noChangeAspect="1"/>
          </p:cNvPicPr>
          <p:nvPr/>
        </p:nvPicPr>
        <p:blipFill>
          <a:blip r:embed="rId2"/>
          <a:stretch>
            <a:fillRect/>
          </a:stretch>
        </p:blipFill>
        <p:spPr>
          <a:xfrm>
            <a:off x="10584733" y="2771570"/>
            <a:ext cx="563638" cy="375758"/>
          </a:xfrm>
          <a:prstGeom prst="rect">
            <a:avLst/>
          </a:prstGeom>
        </p:spPr>
      </p:pic>
      <p:sp>
        <p:nvSpPr>
          <p:cNvPr id="6" name="Rektangel: avrundede hjørner 5">
            <a:extLst>
              <a:ext uri="{FF2B5EF4-FFF2-40B4-BE49-F238E27FC236}">
                <a16:creationId xmlns:a16="http://schemas.microsoft.com/office/drawing/2014/main" id="{6C22E2C1-3F12-4C69-9C58-92E99472D488}"/>
              </a:ext>
            </a:extLst>
          </p:cNvPr>
          <p:cNvSpPr/>
          <p:nvPr/>
        </p:nvSpPr>
        <p:spPr>
          <a:xfrm>
            <a:off x="13232751" y="4928738"/>
            <a:ext cx="1380235" cy="865173"/>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pic>
        <p:nvPicPr>
          <p:cNvPr id="7" name="Bilde 6">
            <a:extLst>
              <a:ext uri="{FF2B5EF4-FFF2-40B4-BE49-F238E27FC236}">
                <a16:creationId xmlns:a16="http://schemas.microsoft.com/office/drawing/2014/main" id="{747C31B4-1EBC-5F74-7FF0-6FDBEBADF2D8}"/>
              </a:ext>
            </a:extLst>
          </p:cNvPr>
          <p:cNvPicPr>
            <a:picLocks noChangeAspect="1"/>
          </p:cNvPicPr>
          <p:nvPr/>
        </p:nvPicPr>
        <p:blipFill>
          <a:blip r:embed="rId2"/>
          <a:stretch>
            <a:fillRect/>
          </a:stretch>
        </p:blipFill>
        <p:spPr>
          <a:xfrm>
            <a:off x="13951825" y="4987237"/>
            <a:ext cx="563638" cy="375758"/>
          </a:xfrm>
          <a:prstGeom prst="rect">
            <a:avLst/>
          </a:prstGeom>
        </p:spPr>
      </p:pic>
      <p:sp>
        <p:nvSpPr>
          <p:cNvPr id="8" name="Rektangel: avrundede hjørner 7">
            <a:extLst>
              <a:ext uri="{FF2B5EF4-FFF2-40B4-BE49-F238E27FC236}">
                <a16:creationId xmlns:a16="http://schemas.microsoft.com/office/drawing/2014/main" id="{F91257B2-BDBD-DF26-9D77-67979D7EB447}"/>
              </a:ext>
            </a:extLst>
          </p:cNvPr>
          <p:cNvSpPr/>
          <p:nvPr/>
        </p:nvSpPr>
        <p:spPr>
          <a:xfrm>
            <a:off x="13501265" y="4609335"/>
            <a:ext cx="1380235" cy="865173"/>
          </a:xfrm>
          <a:prstGeom prst="roundRect">
            <a:avLst/>
          </a:prstGeom>
          <a:solidFill>
            <a:schemeClr val="bg1">
              <a:lumMod val="95000"/>
              <a:alpha val="70000"/>
            </a:schemeClr>
          </a:solidFill>
          <a:ln w="285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nb-NO"/>
          </a:p>
        </p:txBody>
      </p:sp>
      <p:pic>
        <p:nvPicPr>
          <p:cNvPr id="9" name="Bilde 8">
            <a:extLst>
              <a:ext uri="{FF2B5EF4-FFF2-40B4-BE49-F238E27FC236}">
                <a16:creationId xmlns:a16="http://schemas.microsoft.com/office/drawing/2014/main" id="{D6E83D79-5575-06C8-D53C-AA7E9BD3D0DF}"/>
              </a:ext>
            </a:extLst>
          </p:cNvPr>
          <p:cNvPicPr>
            <a:picLocks noChangeAspect="1"/>
          </p:cNvPicPr>
          <p:nvPr/>
        </p:nvPicPr>
        <p:blipFill>
          <a:blip r:embed="rId2"/>
          <a:stretch>
            <a:fillRect/>
          </a:stretch>
        </p:blipFill>
        <p:spPr>
          <a:xfrm>
            <a:off x="14220339" y="4667834"/>
            <a:ext cx="563638" cy="375758"/>
          </a:xfrm>
          <a:prstGeom prst="rect">
            <a:avLst/>
          </a:prstGeom>
        </p:spPr>
      </p:pic>
      <p:sp>
        <p:nvSpPr>
          <p:cNvPr id="10" name="Pil: venstre og høyre 9">
            <a:extLst>
              <a:ext uri="{FF2B5EF4-FFF2-40B4-BE49-F238E27FC236}">
                <a16:creationId xmlns:a16="http://schemas.microsoft.com/office/drawing/2014/main" id="{55515585-1B2B-5F9B-63C9-20409E983F5C}"/>
              </a:ext>
            </a:extLst>
          </p:cNvPr>
          <p:cNvSpPr/>
          <p:nvPr/>
        </p:nvSpPr>
        <p:spPr>
          <a:xfrm>
            <a:off x="11957224" y="4983802"/>
            <a:ext cx="982406" cy="545770"/>
          </a:xfrm>
          <a:prstGeom prst="leftRightArrow">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TekstSylinder 10">
            <a:extLst>
              <a:ext uri="{FF2B5EF4-FFF2-40B4-BE49-F238E27FC236}">
                <a16:creationId xmlns:a16="http://schemas.microsoft.com/office/drawing/2014/main" id="{01E63156-7228-8EB7-3CD7-5CF50EBF3CAB}"/>
              </a:ext>
            </a:extLst>
          </p:cNvPr>
          <p:cNvSpPr txBox="1"/>
          <p:nvPr/>
        </p:nvSpPr>
        <p:spPr>
          <a:xfrm>
            <a:off x="11658496" y="5584636"/>
            <a:ext cx="1662905" cy="1323439"/>
          </a:xfrm>
          <a:prstGeom prst="rect">
            <a:avLst/>
          </a:prstGeom>
          <a:noFill/>
        </p:spPr>
        <p:txBody>
          <a:bodyPr wrap="square" rtlCol="0">
            <a:spAutoFit/>
          </a:bodyPr>
          <a:lstStyle/>
          <a:p>
            <a:pPr algn="ctr"/>
            <a:r>
              <a:rPr lang="nb-NO" sz="1600" b="1"/>
              <a:t>Common</a:t>
            </a:r>
            <a:r>
              <a:rPr lang="nb-NO" sz="1600"/>
              <a:t> </a:t>
            </a:r>
          </a:p>
          <a:p>
            <a:pPr algn="ctr"/>
            <a:r>
              <a:rPr lang="nb-NO" sz="1600"/>
              <a:t>Regulations Standards,</a:t>
            </a:r>
          </a:p>
          <a:p>
            <a:pPr algn="ctr"/>
            <a:r>
              <a:rPr lang="nb-NO" sz="1600"/>
              <a:t>Governance,</a:t>
            </a:r>
          </a:p>
          <a:p>
            <a:pPr algn="ctr"/>
            <a:r>
              <a:rPr lang="nb-NO" sz="1600"/>
              <a:t>Trust framework</a:t>
            </a:r>
          </a:p>
        </p:txBody>
      </p:sp>
      <p:sp>
        <p:nvSpPr>
          <p:cNvPr id="12" name="Rektangel: avrundede hjørner 11">
            <a:extLst>
              <a:ext uri="{FF2B5EF4-FFF2-40B4-BE49-F238E27FC236}">
                <a16:creationId xmlns:a16="http://schemas.microsoft.com/office/drawing/2014/main" id="{8D809B9E-A67C-5E52-6B03-D157E4BD480F}"/>
              </a:ext>
            </a:extLst>
          </p:cNvPr>
          <p:cNvSpPr/>
          <p:nvPr/>
        </p:nvSpPr>
        <p:spPr>
          <a:xfrm>
            <a:off x="4290353" y="3425635"/>
            <a:ext cx="3550827" cy="9144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000" b="1">
                <a:solidFill>
                  <a:schemeClr val="tx1"/>
                </a:solidFill>
              </a:rPr>
              <a:t>Business services</a:t>
            </a:r>
          </a:p>
        </p:txBody>
      </p:sp>
      <p:sp>
        <p:nvSpPr>
          <p:cNvPr id="13" name="Rektangel: avrundede hjørner 12">
            <a:extLst>
              <a:ext uri="{FF2B5EF4-FFF2-40B4-BE49-F238E27FC236}">
                <a16:creationId xmlns:a16="http://schemas.microsoft.com/office/drawing/2014/main" id="{0D7B1F3C-1D9F-7D08-A42B-9A3B05C19BD9}"/>
              </a:ext>
            </a:extLst>
          </p:cNvPr>
          <p:cNvSpPr/>
          <p:nvPr/>
        </p:nvSpPr>
        <p:spPr>
          <a:xfrm>
            <a:off x="4289767" y="4758296"/>
            <a:ext cx="3474721" cy="9144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000" b="1">
                <a:solidFill>
                  <a:schemeClr val="tx1"/>
                </a:solidFill>
              </a:rPr>
              <a:t>Data sharing</a:t>
            </a:r>
            <a:endParaRPr lang="nb-NO" b="1">
              <a:solidFill>
                <a:schemeClr val="tx1"/>
              </a:solidFill>
            </a:endParaRPr>
          </a:p>
        </p:txBody>
      </p:sp>
      <p:sp>
        <p:nvSpPr>
          <p:cNvPr id="14" name="Rektangel: avrundede hjørner 13">
            <a:extLst>
              <a:ext uri="{FF2B5EF4-FFF2-40B4-BE49-F238E27FC236}">
                <a16:creationId xmlns:a16="http://schemas.microsoft.com/office/drawing/2014/main" id="{6FAF9982-C5AD-3A0F-0F28-88846C5892DE}"/>
              </a:ext>
            </a:extLst>
          </p:cNvPr>
          <p:cNvSpPr/>
          <p:nvPr/>
        </p:nvSpPr>
        <p:spPr>
          <a:xfrm>
            <a:off x="4289767" y="6050616"/>
            <a:ext cx="3474721" cy="9144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000" b="1">
                <a:solidFill>
                  <a:schemeClr val="tx1"/>
                </a:solidFill>
              </a:rPr>
              <a:t>Infrastructure</a:t>
            </a:r>
            <a:endParaRPr lang="nb-NO" b="1">
              <a:solidFill>
                <a:schemeClr val="tx1"/>
              </a:solidFill>
            </a:endParaRPr>
          </a:p>
        </p:txBody>
      </p:sp>
      <p:pic>
        <p:nvPicPr>
          <p:cNvPr id="15" name="Grafikk 14" descr="Handlevogn med heldekkende fyll">
            <a:extLst>
              <a:ext uri="{FF2B5EF4-FFF2-40B4-BE49-F238E27FC236}">
                <a16:creationId xmlns:a16="http://schemas.microsoft.com/office/drawing/2014/main" id="{C32634C6-A1EE-033A-5548-92A469C7FC3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63205" y="3559415"/>
            <a:ext cx="333984" cy="333984"/>
          </a:xfrm>
          <a:prstGeom prst="rect">
            <a:avLst/>
          </a:prstGeom>
        </p:spPr>
      </p:pic>
      <p:pic>
        <p:nvPicPr>
          <p:cNvPr id="16" name="Grafikk 15" descr="Binær med heldekkende fyll">
            <a:extLst>
              <a:ext uri="{FF2B5EF4-FFF2-40B4-BE49-F238E27FC236}">
                <a16:creationId xmlns:a16="http://schemas.microsoft.com/office/drawing/2014/main" id="{7BF1ED95-29EA-5CE9-BC20-4BFEFC7860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3205" y="4831932"/>
            <a:ext cx="321929" cy="321929"/>
          </a:xfrm>
          <a:prstGeom prst="rect">
            <a:avLst/>
          </a:prstGeom>
        </p:spPr>
      </p:pic>
      <p:pic>
        <p:nvPicPr>
          <p:cNvPr id="17" name="Grafikk 16" descr="Tog med heldekkende fyll">
            <a:extLst>
              <a:ext uri="{FF2B5EF4-FFF2-40B4-BE49-F238E27FC236}">
                <a16:creationId xmlns:a16="http://schemas.microsoft.com/office/drawing/2014/main" id="{2E72F2C8-3A16-6FE5-82A6-6FFA42EA6B4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72202" y="6220388"/>
            <a:ext cx="412932" cy="412932"/>
          </a:xfrm>
          <a:prstGeom prst="rect">
            <a:avLst/>
          </a:prstGeom>
        </p:spPr>
      </p:pic>
      <p:sp>
        <p:nvSpPr>
          <p:cNvPr id="18" name="TekstSylinder 17">
            <a:extLst>
              <a:ext uri="{FF2B5EF4-FFF2-40B4-BE49-F238E27FC236}">
                <a16:creationId xmlns:a16="http://schemas.microsoft.com/office/drawing/2014/main" id="{FA3B66F7-3B1D-BAB9-6B32-624BCD9EED85}"/>
              </a:ext>
            </a:extLst>
          </p:cNvPr>
          <p:cNvSpPr txBox="1"/>
          <p:nvPr/>
        </p:nvSpPr>
        <p:spPr>
          <a:xfrm>
            <a:off x="7875921" y="3425635"/>
            <a:ext cx="3038112" cy="830997"/>
          </a:xfrm>
          <a:prstGeom prst="rect">
            <a:avLst/>
          </a:prstGeom>
          <a:noFill/>
        </p:spPr>
        <p:txBody>
          <a:bodyPr wrap="square" rtlCol="0">
            <a:spAutoFit/>
          </a:bodyPr>
          <a:lstStyle/>
          <a:p>
            <a:r>
              <a:rPr lang="nb-NO" sz="1600"/>
              <a:t>Data-driven</a:t>
            </a:r>
          </a:p>
          <a:p>
            <a:r>
              <a:rPr lang="nb-NO" sz="1600"/>
              <a:t>Smart, seamless, proactive</a:t>
            </a:r>
          </a:p>
          <a:p>
            <a:r>
              <a:rPr lang="nb-NO" sz="1600"/>
              <a:t>Interoperable</a:t>
            </a:r>
          </a:p>
        </p:txBody>
      </p:sp>
      <p:sp>
        <p:nvSpPr>
          <p:cNvPr id="19" name="TekstSylinder 18">
            <a:extLst>
              <a:ext uri="{FF2B5EF4-FFF2-40B4-BE49-F238E27FC236}">
                <a16:creationId xmlns:a16="http://schemas.microsoft.com/office/drawing/2014/main" id="{8CDD230F-868E-6EF7-C847-816C5D9D94A7}"/>
              </a:ext>
            </a:extLst>
          </p:cNvPr>
          <p:cNvSpPr txBox="1"/>
          <p:nvPr/>
        </p:nvSpPr>
        <p:spPr>
          <a:xfrm>
            <a:off x="7875920" y="4799997"/>
            <a:ext cx="3109763" cy="830997"/>
          </a:xfrm>
          <a:prstGeom prst="rect">
            <a:avLst/>
          </a:prstGeom>
          <a:noFill/>
        </p:spPr>
        <p:txBody>
          <a:bodyPr wrap="square" rtlCol="0">
            <a:spAutoFit/>
          </a:bodyPr>
          <a:lstStyle/>
          <a:p>
            <a:r>
              <a:rPr lang="nb-NO" sz="1600"/>
              <a:t>Digital twins</a:t>
            </a:r>
          </a:p>
          <a:p>
            <a:r>
              <a:rPr lang="nb-NO" sz="1600"/>
              <a:t>Data products</a:t>
            </a:r>
          </a:p>
          <a:p>
            <a:r>
              <a:rPr lang="nb-NO" sz="1600"/>
              <a:t>Primary data, secondary data</a:t>
            </a:r>
          </a:p>
        </p:txBody>
      </p:sp>
      <p:sp>
        <p:nvSpPr>
          <p:cNvPr id="20" name="TekstSylinder 19">
            <a:extLst>
              <a:ext uri="{FF2B5EF4-FFF2-40B4-BE49-F238E27FC236}">
                <a16:creationId xmlns:a16="http://schemas.microsoft.com/office/drawing/2014/main" id="{3C0996AB-9494-C846-EB1C-2382FEFA55FF}"/>
              </a:ext>
            </a:extLst>
          </p:cNvPr>
          <p:cNvSpPr txBox="1"/>
          <p:nvPr/>
        </p:nvSpPr>
        <p:spPr>
          <a:xfrm>
            <a:off x="7870583" y="6092317"/>
            <a:ext cx="3277788" cy="830997"/>
          </a:xfrm>
          <a:prstGeom prst="rect">
            <a:avLst/>
          </a:prstGeom>
          <a:noFill/>
        </p:spPr>
        <p:txBody>
          <a:bodyPr wrap="square" rtlCol="0">
            <a:spAutoFit/>
          </a:bodyPr>
          <a:lstStyle/>
          <a:p>
            <a:r>
              <a:rPr lang="nb-NO" sz="1600"/>
              <a:t>Federated architecture </a:t>
            </a:r>
          </a:p>
          <a:p>
            <a:r>
              <a:rPr lang="nb-NO" sz="1600"/>
              <a:t>Open standards</a:t>
            </a:r>
          </a:p>
          <a:p>
            <a:r>
              <a:rPr lang="nb-NO" sz="1600"/>
              <a:t>Linked data, distributed storage</a:t>
            </a:r>
          </a:p>
        </p:txBody>
      </p:sp>
      <p:sp>
        <p:nvSpPr>
          <p:cNvPr id="21" name="Pil: opp 20">
            <a:extLst>
              <a:ext uri="{FF2B5EF4-FFF2-40B4-BE49-F238E27FC236}">
                <a16:creationId xmlns:a16="http://schemas.microsoft.com/office/drawing/2014/main" id="{7710564E-51BA-ADDB-A745-A31C4BF91937}"/>
              </a:ext>
            </a:extLst>
          </p:cNvPr>
          <p:cNvSpPr/>
          <p:nvPr/>
        </p:nvSpPr>
        <p:spPr>
          <a:xfrm>
            <a:off x="5513523" y="4355397"/>
            <a:ext cx="364023" cy="401146"/>
          </a:xfrm>
          <a:prstGeom prst="upArrow">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Pil: opp 21">
            <a:extLst>
              <a:ext uri="{FF2B5EF4-FFF2-40B4-BE49-F238E27FC236}">
                <a16:creationId xmlns:a16="http://schemas.microsoft.com/office/drawing/2014/main" id="{30B618AC-5F23-3005-11C6-CEBD429B94DE}"/>
              </a:ext>
            </a:extLst>
          </p:cNvPr>
          <p:cNvSpPr/>
          <p:nvPr/>
        </p:nvSpPr>
        <p:spPr>
          <a:xfrm rot="10800000">
            <a:off x="6176755" y="4339167"/>
            <a:ext cx="364023" cy="401146"/>
          </a:xfrm>
          <a:prstGeom prst="upArrow">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3" name="Pil: opp og ned 22">
            <a:extLst>
              <a:ext uri="{FF2B5EF4-FFF2-40B4-BE49-F238E27FC236}">
                <a16:creationId xmlns:a16="http://schemas.microsoft.com/office/drawing/2014/main" id="{0852DA6A-EBBF-C20D-7ED3-2AB23F2DD9A0}"/>
              </a:ext>
            </a:extLst>
          </p:cNvPr>
          <p:cNvSpPr/>
          <p:nvPr/>
        </p:nvSpPr>
        <p:spPr>
          <a:xfrm>
            <a:off x="3178708" y="3423926"/>
            <a:ext cx="364023" cy="3539381"/>
          </a:xfrm>
          <a:prstGeom prst="upDownArrow">
            <a:avLst/>
          </a:prstGeom>
          <a:solidFill>
            <a:schemeClr val="accent5">
              <a:lumMod val="20000"/>
              <a:lumOff val="80000"/>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Pil: opp 23">
            <a:extLst>
              <a:ext uri="{FF2B5EF4-FFF2-40B4-BE49-F238E27FC236}">
                <a16:creationId xmlns:a16="http://schemas.microsoft.com/office/drawing/2014/main" id="{AD0C3331-D6CF-658D-1FD2-8C29F1D134BF}"/>
              </a:ext>
            </a:extLst>
          </p:cNvPr>
          <p:cNvSpPr/>
          <p:nvPr/>
        </p:nvSpPr>
        <p:spPr>
          <a:xfrm>
            <a:off x="6798829" y="4338327"/>
            <a:ext cx="415507" cy="1710580"/>
          </a:xfrm>
          <a:prstGeom prst="upArrow">
            <a:avLst/>
          </a:prstGeom>
          <a:solidFill>
            <a:schemeClr val="accent5">
              <a:lumMod val="20000"/>
              <a:lumOff val="80000"/>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5" name="Pil: opp 24">
            <a:extLst>
              <a:ext uri="{FF2B5EF4-FFF2-40B4-BE49-F238E27FC236}">
                <a16:creationId xmlns:a16="http://schemas.microsoft.com/office/drawing/2014/main" id="{E1CF4548-2098-2E43-7728-774B8E28E3A5}"/>
              </a:ext>
            </a:extLst>
          </p:cNvPr>
          <p:cNvSpPr/>
          <p:nvPr/>
        </p:nvSpPr>
        <p:spPr>
          <a:xfrm>
            <a:off x="5733626" y="5656148"/>
            <a:ext cx="364023" cy="401146"/>
          </a:xfrm>
          <a:prstGeom prst="upArrow">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6" name="TekstSylinder 25">
            <a:extLst>
              <a:ext uri="{FF2B5EF4-FFF2-40B4-BE49-F238E27FC236}">
                <a16:creationId xmlns:a16="http://schemas.microsoft.com/office/drawing/2014/main" id="{9DBB8834-08D5-D619-0E03-C1B401AA13A7}"/>
              </a:ext>
            </a:extLst>
          </p:cNvPr>
          <p:cNvSpPr txBox="1"/>
          <p:nvPr/>
        </p:nvSpPr>
        <p:spPr>
          <a:xfrm>
            <a:off x="2452212" y="4492141"/>
            <a:ext cx="1812379" cy="1323439"/>
          </a:xfrm>
          <a:prstGeom prst="rect">
            <a:avLst/>
          </a:prstGeom>
          <a:noFill/>
        </p:spPr>
        <p:txBody>
          <a:bodyPr wrap="square" rtlCol="0">
            <a:spAutoFit/>
          </a:bodyPr>
          <a:lstStyle/>
          <a:p>
            <a:pPr algn="ctr"/>
            <a:r>
              <a:rPr lang="nb-NO" sz="1600" b="1"/>
              <a:t>Data Space</a:t>
            </a:r>
            <a:r>
              <a:rPr lang="nb-NO" sz="1600"/>
              <a:t> </a:t>
            </a:r>
          </a:p>
          <a:p>
            <a:pPr algn="ctr"/>
            <a:r>
              <a:rPr lang="nb-NO" sz="1600"/>
              <a:t>Regulations Standards,</a:t>
            </a:r>
          </a:p>
          <a:p>
            <a:pPr algn="ctr"/>
            <a:r>
              <a:rPr lang="nb-NO" sz="1600"/>
              <a:t>Governance,</a:t>
            </a:r>
          </a:p>
          <a:p>
            <a:pPr algn="ctr"/>
            <a:r>
              <a:rPr lang="nb-NO" sz="1600"/>
              <a:t>Trust framework</a:t>
            </a:r>
          </a:p>
        </p:txBody>
      </p:sp>
      <p:sp>
        <p:nvSpPr>
          <p:cNvPr id="3" name="TekstSylinder 2">
            <a:extLst>
              <a:ext uri="{FF2B5EF4-FFF2-40B4-BE49-F238E27FC236}">
                <a16:creationId xmlns:a16="http://schemas.microsoft.com/office/drawing/2014/main" id="{AC2FB5ED-8B7D-DF87-6E53-BFC7BBE31954}"/>
              </a:ext>
            </a:extLst>
          </p:cNvPr>
          <p:cNvSpPr txBox="1"/>
          <p:nvPr/>
        </p:nvSpPr>
        <p:spPr>
          <a:xfrm>
            <a:off x="4281212" y="2862420"/>
            <a:ext cx="3825695" cy="440762"/>
          </a:xfrm>
          <a:prstGeom prst="rect">
            <a:avLst/>
          </a:prstGeom>
          <a:noFill/>
        </p:spPr>
        <p:txBody>
          <a:bodyPr wrap="square" rtlCol="0">
            <a:spAutoFit/>
          </a:bodyPr>
          <a:lstStyle/>
          <a:p>
            <a:r>
              <a:rPr lang="nb-NO" b="1"/>
              <a:t>Data Space - holistic view</a:t>
            </a:r>
          </a:p>
        </p:txBody>
      </p:sp>
      <p:pic>
        <p:nvPicPr>
          <p:cNvPr id="34" name="Grafikk 33" descr="Bærekraft med heldekkende fyll">
            <a:extLst>
              <a:ext uri="{FF2B5EF4-FFF2-40B4-BE49-F238E27FC236}">
                <a16:creationId xmlns:a16="http://schemas.microsoft.com/office/drawing/2014/main" id="{EED8E95E-FB24-ED85-0A64-C4CA688DDA5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019638" y="6649800"/>
            <a:ext cx="329900" cy="329900"/>
          </a:xfrm>
          <a:prstGeom prst="rect">
            <a:avLst/>
          </a:prstGeom>
        </p:spPr>
      </p:pic>
      <p:sp>
        <p:nvSpPr>
          <p:cNvPr id="35" name="TekstSylinder 34">
            <a:extLst>
              <a:ext uri="{FF2B5EF4-FFF2-40B4-BE49-F238E27FC236}">
                <a16:creationId xmlns:a16="http://schemas.microsoft.com/office/drawing/2014/main" id="{9D2AAA76-23ED-EEFB-81A3-A0529B07D80A}"/>
              </a:ext>
            </a:extLst>
          </p:cNvPr>
          <p:cNvSpPr txBox="1">
            <a:spLocks/>
          </p:cNvSpPr>
          <p:nvPr/>
        </p:nvSpPr>
        <p:spPr>
          <a:xfrm>
            <a:off x="5568031" y="3950007"/>
            <a:ext cx="1581493" cy="369332"/>
          </a:xfrm>
          <a:prstGeom prst="rect">
            <a:avLst/>
          </a:prstGeom>
          <a:noFill/>
        </p:spPr>
        <p:txBody>
          <a:bodyPr wrap="square">
            <a:spAutoFit/>
          </a:bodyPr>
          <a:lstStyle/>
          <a:p>
            <a:r>
              <a:rPr lang="nb-NO" sz="1800">
                <a:solidFill>
                  <a:srgbClr val="00B050"/>
                </a:solidFill>
              </a:rPr>
              <a:t>Innovation</a:t>
            </a:r>
            <a:endParaRPr lang="nb-NO" sz="2000">
              <a:solidFill>
                <a:srgbClr val="00B050"/>
              </a:solidFill>
            </a:endParaRPr>
          </a:p>
        </p:txBody>
      </p:sp>
      <p:sp>
        <p:nvSpPr>
          <p:cNvPr id="38" name="TekstSylinder 37">
            <a:extLst>
              <a:ext uri="{FF2B5EF4-FFF2-40B4-BE49-F238E27FC236}">
                <a16:creationId xmlns:a16="http://schemas.microsoft.com/office/drawing/2014/main" id="{D76461FE-F6C2-6655-79DF-0B8487CAB587}"/>
              </a:ext>
            </a:extLst>
          </p:cNvPr>
          <p:cNvSpPr txBox="1"/>
          <p:nvPr/>
        </p:nvSpPr>
        <p:spPr>
          <a:xfrm>
            <a:off x="5446762" y="5346520"/>
            <a:ext cx="1581493" cy="369332"/>
          </a:xfrm>
          <a:prstGeom prst="rect">
            <a:avLst/>
          </a:prstGeom>
          <a:noFill/>
        </p:spPr>
        <p:txBody>
          <a:bodyPr wrap="square">
            <a:spAutoFit/>
          </a:bodyPr>
          <a:lstStyle/>
          <a:p>
            <a:r>
              <a:rPr lang="nb-NO" sz="1800">
                <a:solidFill>
                  <a:srgbClr val="00B050"/>
                </a:solidFill>
              </a:rPr>
              <a:t>Cooperation</a:t>
            </a:r>
            <a:endParaRPr lang="nb-NO" sz="2000">
              <a:solidFill>
                <a:srgbClr val="00B050"/>
              </a:solidFill>
            </a:endParaRPr>
          </a:p>
        </p:txBody>
      </p:sp>
      <p:sp>
        <p:nvSpPr>
          <p:cNvPr id="41" name="TekstSylinder 40">
            <a:extLst>
              <a:ext uri="{FF2B5EF4-FFF2-40B4-BE49-F238E27FC236}">
                <a16:creationId xmlns:a16="http://schemas.microsoft.com/office/drawing/2014/main" id="{9A7B8560-D7DA-BAF2-A9CC-FF4791494782}"/>
              </a:ext>
            </a:extLst>
          </p:cNvPr>
          <p:cNvSpPr txBox="1"/>
          <p:nvPr/>
        </p:nvSpPr>
        <p:spPr>
          <a:xfrm>
            <a:off x="5260996" y="6637664"/>
            <a:ext cx="2003038" cy="369332"/>
          </a:xfrm>
          <a:prstGeom prst="rect">
            <a:avLst/>
          </a:prstGeom>
          <a:noFill/>
        </p:spPr>
        <p:txBody>
          <a:bodyPr wrap="square">
            <a:spAutoFit/>
          </a:bodyPr>
          <a:lstStyle/>
          <a:p>
            <a:r>
              <a:rPr lang="nb-NO" sz="1800">
                <a:solidFill>
                  <a:srgbClr val="00B050"/>
                </a:solidFill>
              </a:rPr>
              <a:t>Standardization</a:t>
            </a:r>
            <a:endParaRPr lang="nb-NO" sz="2000">
              <a:solidFill>
                <a:srgbClr val="00B050"/>
              </a:solidFill>
            </a:endParaRPr>
          </a:p>
        </p:txBody>
      </p:sp>
      <p:pic>
        <p:nvPicPr>
          <p:cNvPr id="42" name="Grafikk 41" descr="Bærekraft med heldekkende fyll">
            <a:extLst>
              <a:ext uri="{FF2B5EF4-FFF2-40B4-BE49-F238E27FC236}">
                <a16:creationId xmlns:a16="http://schemas.microsoft.com/office/drawing/2014/main" id="{BC68BC92-EACA-B1A2-3FC0-98E7A75A29C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79165" y="3962774"/>
            <a:ext cx="329900" cy="329900"/>
          </a:xfrm>
          <a:prstGeom prst="rect">
            <a:avLst/>
          </a:prstGeom>
        </p:spPr>
      </p:pic>
      <p:pic>
        <p:nvPicPr>
          <p:cNvPr id="43" name="Grafikk 42" descr="Bærekraft med heldekkende fyll">
            <a:extLst>
              <a:ext uri="{FF2B5EF4-FFF2-40B4-BE49-F238E27FC236}">
                <a16:creationId xmlns:a16="http://schemas.microsoft.com/office/drawing/2014/main" id="{3C645B85-4369-B61F-90CB-A15660DC9A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87961" y="5357144"/>
            <a:ext cx="329900" cy="329900"/>
          </a:xfrm>
          <a:prstGeom prst="rect">
            <a:avLst/>
          </a:prstGeom>
        </p:spPr>
      </p:pic>
      <p:sp>
        <p:nvSpPr>
          <p:cNvPr id="44" name="TekstSylinder 43">
            <a:extLst>
              <a:ext uri="{FF2B5EF4-FFF2-40B4-BE49-F238E27FC236}">
                <a16:creationId xmlns:a16="http://schemas.microsoft.com/office/drawing/2014/main" id="{D144222E-BCBD-B938-2610-5BBC333F6ED3}"/>
              </a:ext>
            </a:extLst>
          </p:cNvPr>
          <p:cNvSpPr txBox="1"/>
          <p:nvPr/>
        </p:nvSpPr>
        <p:spPr>
          <a:xfrm>
            <a:off x="2367279" y="7578496"/>
            <a:ext cx="12292150" cy="789190"/>
          </a:xfrm>
          <a:prstGeom prst="rect">
            <a:avLst/>
          </a:prstGeom>
          <a:noFill/>
        </p:spPr>
        <p:txBody>
          <a:bodyPr wrap="square" rtlCol="0">
            <a:spAutoFit/>
          </a:bodyPr>
          <a:lstStyle/>
          <a:p>
            <a:pPr marL="342900" indent="-342900">
              <a:buFont typeface="Arial" panose="020B0604020202020204" pitchFamily="34" charset="0"/>
              <a:buChar char="•"/>
            </a:pPr>
            <a:r>
              <a:rPr lang="nb-NO"/>
              <a:t>Infrastructure for Data sharing AND Business Services</a:t>
            </a:r>
          </a:p>
          <a:p>
            <a:pPr marL="342900" indent="-342900">
              <a:buFont typeface="Arial" panose="020B0604020202020204" pitchFamily="34" charset="0"/>
              <a:buChar char="•"/>
            </a:pPr>
            <a:r>
              <a:rPr lang="nb-NO"/>
              <a:t>Border crossing and cross sector – also across private and public sectors</a:t>
            </a:r>
          </a:p>
        </p:txBody>
      </p:sp>
      <p:sp>
        <p:nvSpPr>
          <p:cNvPr id="45" name="TekstSylinder 44">
            <a:extLst>
              <a:ext uri="{FF2B5EF4-FFF2-40B4-BE49-F238E27FC236}">
                <a16:creationId xmlns:a16="http://schemas.microsoft.com/office/drawing/2014/main" id="{B554B136-B30D-88F5-4C55-37A4E53C4DC9}"/>
              </a:ext>
            </a:extLst>
          </p:cNvPr>
          <p:cNvSpPr txBox="1"/>
          <p:nvPr/>
        </p:nvSpPr>
        <p:spPr>
          <a:xfrm>
            <a:off x="2364232" y="8329287"/>
            <a:ext cx="12873364" cy="440762"/>
          </a:xfrm>
          <a:prstGeom prst="rect">
            <a:avLst/>
          </a:prstGeom>
          <a:noFill/>
        </p:spPr>
        <p:txBody>
          <a:bodyPr wrap="square">
            <a:spAutoFit/>
          </a:bodyPr>
          <a:lstStyle/>
          <a:p>
            <a:pPr marL="342900" indent="-342900">
              <a:buFont typeface="Arial" panose="020B0604020202020204" pitchFamily="34" charset="0"/>
              <a:buChar char="•"/>
            </a:pPr>
            <a:r>
              <a:rPr lang="nb-NO"/>
              <a:t>The overall ecosystem as a result of different </a:t>
            </a:r>
            <a:r>
              <a:rPr lang="nb-NO">
                <a:solidFill>
                  <a:srgbClr val="00B050"/>
                </a:solidFill>
              </a:rPr>
              <a:t>ecosystems</a:t>
            </a:r>
            <a:r>
              <a:rPr lang="nb-NO"/>
              <a:t> with different business models</a:t>
            </a:r>
          </a:p>
        </p:txBody>
      </p:sp>
      <p:sp>
        <p:nvSpPr>
          <p:cNvPr id="27" name="TekstSylinder 26">
            <a:extLst>
              <a:ext uri="{FF2B5EF4-FFF2-40B4-BE49-F238E27FC236}">
                <a16:creationId xmlns:a16="http://schemas.microsoft.com/office/drawing/2014/main" id="{73AE5F6E-0C5C-7447-BBB7-6477C07DD76E}"/>
              </a:ext>
            </a:extLst>
          </p:cNvPr>
          <p:cNvSpPr txBox="1"/>
          <p:nvPr/>
        </p:nvSpPr>
        <p:spPr>
          <a:xfrm>
            <a:off x="2272791" y="2082795"/>
            <a:ext cx="8125096" cy="400110"/>
          </a:xfrm>
          <a:prstGeom prst="rect">
            <a:avLst/>
          </a:prstGeom>
          <a:noFill/>
        </p:spPr>
        <p:txBody>
          <a:bodyPr wrap="square">
            <a:spAutoFit/>
          </a:bodyPr>
          <a:lstStyle/>
          <a:p>
            <a:r>
              <a:rPr lang="nb-NO" sz="2000">
                <a:solidFill>
                  <a:srgbClr val="1E2B3C"/>
                </a:solidFill>
              </a:rPr>
              <a:t>A personal point of view, Erik Hagen, Oct. 17 2023</a:t>
            </a:r>
            <a:endParaRPr lang="nb-NO" sz="2000">
              <a:solidFill>
                <a:srgbClr val="1E2B3C"/>
              </a:solidFill>
              <a:cs typeface="Arial"/>
            </a:endParaRPr>
          </a:p>
        </p:txBody>
      </p:sp>
    </p:spTree>
    <p:extLst>
      <p:ext uri="{BB962C8B-B14F-4D97-AF65-F5344CB8AC3E}">
        <p14:creationId xmlns:p14="http://schemas.microsoft.com/office/powerpoint/2010/main" val="927215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par>
                                <p:cTn id="8" presetID="16" presetClass="entr" presetSubtype="21"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arn(inVertical)">
                                      <p:cBhvr>
                                        <p:cTn id="10" dur="500"/>
                                        <p:tgtEl>
                                          <p:spTgt spid="4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arn(inVertical)">
                                      <p:cBhvr>
                                        <p:cTn id="2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1"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357C3-5C86-0DF7-A2FE-648F98734894}"/>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C8A6F650-759B-2962-F620-D724B0D0B797}"/>
              </a:ext>
            </a:extLst>
          </p:cNvPr>
          <p:cNvSpPr>
            <a:spLocks noGrp="1"/>
          </p:cNvSpPr>
          <p:nvPr>
            <p:ph type="ctrTitle"/>
          </p:nvPr>
        </p:nvSpPr>
        <p:spPr/>
        <p:txBody>
          <a:bodyPr/>
          <a:lstStyle/>
          <a:p>
            <a:r>
              <a:rPr lang="nb-NO" err="1"/>
              <a:t>Use</a:t>
            </a:r>
            <a:r>
              <a:rPr lang="nb-NO"/>
              <a:t> cases?</a:t>
            </a:r>
          </a:p>
        </p:txBody>
      </p:sp>
    </p:spTree>
    <p:extLst>
      <p:ext uri="{BB962C8B-B14F-4D97-AF65-F5344CB8AC3E}">
        <p14:creationId xmlns:p14="http://schemas.microsoft.com/office/powerpoint/2010/main" val="2385025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63B89-FDA9-0FD2-F542-04345E7D3AC1}"/>
            </a:ext>
          </a:extLst>
        </p:cNvPr>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F88BCDE3-B427-71D1-8B45-DD7997570018}"/>
              </a:ext>
            </a:extLst>
          </p:cNvPr>
          <p:cNvSpPr>
            <a:spLocks noGrp="1"/>
          </p:cNvSpPr>
          <p:nvPr>
            <p:ph sz="half" idx="1"/>
          </p:nvPr>
        </p:nvSpPr>
        <p:spPr/>
        <p:txBody>
          <a:bodyPr/>
          <a:lstStyle/>
          <a:p>
            <a:endParaRPr lang="nb-NO"/>
          </a:p>
        </p:txBody>
      </p:sp>
      <p:sp>
        <p:nvSpPr>
          <p:cNvPr id="4" name="Tittel 3">
            <a:extLst>
              <a:ext uri="{FF2B5EF4-FFF2-40B4-BE49-F238E27FC236}">
                <a16:creationId xmlns:a16="http://schemas.microsoft.com/office/drawing/2014/main" id="{3D51BEE8-EC0B-2DB8-7F0D-C00EEA0C4917}"/>
              </a:ext>
            </a:extLst>
          </p:cNvPr>
          <p:cNvSpPr>
            <a:spLocks noGrp="1"/>
          </p:cNvSpPr>
          <p:nvPr>
            <p:ph type="title"/>
          </p:nvPr>
        </p:nvSpPr>
        <p:spPr/>
        <p:txBody>
          <a:bodyPr/>
          <a:lstStyle/>
          <a:p>
            <a:r>
              <a:rPr lang="nb-NO" err="1"/>
              <a:t>Liquidation</a:t>
            </a:r>
            <a:r>
              <a:rPr lang="nb-NO"/>
              <a:t> for </a:t>
            </a:r>
            <a:r>
              <a:rPr lang="nb-NO" err="1"/>
              <a:t>estate</a:t>
            </a:r>
            <a:r>
              <a:rPr lang="nb-NO"/>
              <a:t> (Digitalt dødsbo) Tor Arild</a:t>
            </a:r>
          </a:p>
        </p:txBody>
      </p:sp>
    </p:spTree>
    <p:extLst>
      <p:ext uri="{BB962C8B-B14F-4D97-AF65-F5344CB8AC3E}">
        <p14:creationId xmlns:p14="http://schemas.microsoft.com/office/powerpoint/2010/main" val="19780041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429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A658C73-0A23-558B-0A10-756DD07F9F80}"/>
            </a:ext>
          </a:extLst>
        </p:cNvPr>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04BD323F-F099-24B5-19A6-ED666EF2AB84}"/>
              </a:ext>
            </a:extLst>
          </p:cNvPr>
          <p:cNvSpPr>
            <a:spLocks noGrp="1"/>
          </p:cNvSpPr>
          <p:nvPr>
            <p:ph sz="half" idx="1"/>
          </p:nvPr>
        </p:nvSpPr>
        <p:spPr>
          <a:xfrm>
            <a:off x="2364230" y="2510971"/>
            <a:ext cx="12295197" cy="5776686"/>
          </a:xfrm>
        </p:spPr>
        <p:txBody>
          <a:bodyPr>
            <a:normAutofit lnSpcReduction="10000"/>
          </a:bodyPr>
          <a:lstStyle/>
          <a:p>
            <a:pPr marL="742950" indent="-742950">
              <a:buFont typeface="+mj-lt"/>
              <a:buAutoNum type="arabicPeriod"/>
            </a:pPr>
            <a:r>
              <a:rPr lang="en-US" err="1"/>
              <a:t>Digdir’s</a:t>
            </a:r>
            <a:r>
              <a:rPr lang="en-US"/>
              <a:t> roles and responsibilities</a:t>
            </a:r>
          </a:p>
          <a:p>
            <a:pPr marL="742950" indent="-742950">
              <a:buFont typeface="+mj-lt"/>
              <a:buAutoNum type="arabicPeriod"/>
            </a:pPr>
            <a:r>
              <a:rPr lang="en-US"/>
              <a:t>Structure/governance - </a:t>
            </a:r>
            <a:r>
              <a:rPr lang="en-US" sz="3600" b="0" i="1">
                <a:effectLst/>
                <a:latin typeface="Aptos" panose="020B0004020202020204" pitchFamily="34" charset="0"/>
              </a:rPr>
              <a:t>eco system, governance </a:t>
            </a:r>
            <a:r>
              <a:rPr lang="en-US" sz="3600" b="0" i="1" err="1">
                <a:effectLst/>
                <a:latin typeface="Aptos" panose="020B0004020202020204" pitchFamily="34" charset="0"/>
              </a:rPr>
              <a:t>structure,registries</a:t>
            </a:r>
            <a:endParaRPr lang="en-US"/>
          </a:p>
          <a:p>
            <a:pPr marL="742950" indent="-742950">
              <a:buFont typeface="+mj-lt"/>
              <a:buAutoNum type="arabicPeriod"/>
            </a:pPr>
            <a:r>
              <a:rPr lang="en-US">
                <a:solidFill>
                  <a:schemeClr val="tx1"/>
                </a:solidFill>
              </a:rPr>
              <a:t>Shared services and base registries in Norway</a:t>
            </a:r>
          </a:p>
          <a:p>
            <a:pPr marL="742950" indent="-742950">
              <a:buFont typeface="+mj-lt"/>
              <a:buAutoNum type="arabicPeriod"/>
            </a:pPr>
            <a:r>
              <a:rPr lang="en-US">
                <a:solidFill>
                  <a:schemeClr val="tx1"/>
                </a:solidFill>
              </a:rPr>
              <a:t>Other (relevant)  shared services</a:t>
            </a:r>
          </a:p>
          <a:p>
            <a:pPr marL="742950" indent="-742950">
              <a:buFont typeface="+mj-lt"/>
              <a:buAutoNum type="arabicPeriod"/>
            </a:pPr>
            <a:r>
              <a:rPr lang="en-US"/>
              <a:t>Data sharing in Norway</a:t>
            </a:r>
          </a:p>
          <a:p>
            <a:pPr marL="1314450" lvl="1" indent="-742950">
              <a:buFont typeface="+mj-lt"/>
              <a:buAutoNum type="arabicPeriod"/>
            </a:pPr>
            <a:r>
              <a:rPr lang="en-US"/>
              <a:t>Tor Arild: Use case: </a:t>
            </a:r>
            <a:r>
              <a:rPr lang="en-US" err="1"/>
              <a:t>Digitalt</a:t>
            </a:r>
            <a:r>
              <a:rPr lang="en-US"/>
              <a:t> </a:t>
            </a:r>
            <a:r>
              <a:rPr lang="en-US" err="1"/>
              <a:t>dødsbo</a:t>
            </a:r>
            <a:endParaRPr lang="en-US"/>
          </a:p>
          <a:p>
            <a:pPr marL="742950" indent="-742950">
              <a:buFont typeface="+mj-lt"/>
              <a:buAutoNum type="arabicPeriod"/>
            </a:pPr>
            <a:r>
              <a:rPr lang="en-US"/>
              <a:t>“data management and integrations”?</a:t>
            </a:r>
            <a:endParaRPr lang="nb-NO"/>
          </a:p>
        </p:txBody>
      </p:sp>
      <p:sp>
        <p:nvSpPr>
          <p:cNvPr id="4" name="Tittel 3">
            <a:extLst>
              <a:ext uri="{FF2B5EF4-FFF2-40B4-BE49-F238E27FC236}">
                <a16:creationId xmlns:a16="http://schemas.microsoft.com/office/drawing/2014/main" id="{4AC7D993-D8A4-D716-0FC2-0EDB52B0B220}"/>
              </a:ext>
            </a:extLst>
          </p:cNvPr>
          <p:cNvSpPr>
            <a:spLocks noGrp="1"/>
          </p:cNvSpPr>
          <p:nvPr>
            <p:ph type="title"/>
          </p:nvPr>
        </p:nvSpPr>
        <p:spPr/>
        <p:txBody>
          <a:bodyPr/>
          <a:lstStyle/>
          <a:p>
            <a:r>
              <a:rPr lang="nb-NO" err="1"/>
              <a:t>Topics</a:t>
            </a:r>
            <a:r>
              <a:rPr lang="nb-NO"/>
              <a:t> of </a:t>
            </a:r>
            <a:r>
              <a:rPr lang="nb-NO" err="1"/>
              <a:t>the</a:t>
            </a:r>
            <a:r>
              <a:rPr lang="nb-NO"/>
              <a:t> </a:t>
            </a:r>
            <a:r>
              <a:rPr lang="nb-NO" err="1"/>
              <a:t>day</a:t>
            </a:r>
            <a:endParaRPr lang="nb-NO"/>
          </a:p>
        </p:txBody>
      </p:sp>
    </p:spTree>
    <p:extLst>
      <p:ext uri="{BB962C8B-B14F-4D97-AF65-F5344CB8AC3E}">
        <p14:creationId xmlns:p14="http://schemas.microsoft.com/office/powerpoint/2010/main" val="2821830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tel 4">
            <a:extLst>
              <a:ext uri="{FF2B5EF4-FFF2-40B4-BE49-F238E27FC236}">
                <a16:creationId xmlns:a16="http://schemas.microsoft.com/office/drawing/2014/main" id="{5D2EBF0F-B654-BE21-5C56-FEF08B1231AD}"/>
              </a:ext>
            </a:extLst>
          </p:cNvPr>
          <p:cNvSpPr>
            <a:spLocks noGrp="1"/>
          </p:cNvSpPr>
          <p:nvPr>
            <p:ph type="title"/>
          </p:nvPr>
        </p:nvSpPr>
        <p:spPr/>
        <p:txBody>
          <a:bodyPr/>
          <a:lstStyle/>
          <a:p>
            <a:r>
              <a:rPr lang="nb-NO"/>
              <a:t>From </a:t>
            </a:r>
            <a:r>
              <a:rPr lang="nb-NO" err="1"/>
              <a:t>the</a:t>
            </a:r>
            <a:r>
              <a:rPr lang="nb-NO"/>
              <a:t> web </a:t>
            </a:r>
            <a:r>
              <a:rPr lang="nb-NO" err="1"/>
              <a:t>meeting</a:t>
            </a:r>
            <a:r>
              <a:rPr lang="nb-NO"/>
              <a:t> / </a:t>
            </a:r>
            <a:r>
              <a:rPr lang="nb-NO" err="1"/>
              <a:t>Copy</a:t>
            </a:r>
            <a:r>
              <a:rPr lang="nb-NO"/>
              <a:t> </a:t>
            </a:r>
            <a:r>
              <a:rPr lang="nb-NO" err="1"/>
              <a:t>Paste</a:t>
            </a:r>
            <a:r>
              <a:rPr lang="nb-NO"/>
              <a:t> </a:t>
            </a:r>
            <a:r>
              <a:rPr lang="nb-NO" err="1"/>
              <a:t>meeting</a:t>
            </a:r>
            <a:r>
              <a:rPr lang="nb-NO"/>
              <a:t>)</a:t>
            </a:r>
          </a:p>
        </p:txBody>
      </p:sp>
      <p:sp>
        <p:nvSpPr>
          <p:cNvPr id="6" name="Plassholder for innhold 5">
            <a:extLst>
              <a:ext uri="{FF2B5EF4-FFF2-40B4-BE49-F238E27FC236}">
                <a16:creationId xmlns:a16="http://schemas.microsoft.com/office/drawing/2014/main" id="{AD8B70D4-A627-567E-AB83-FD9BBE79E8EB}"/>
              </a:ext>
            </a:extLst>
          </p:cNvPr>
          <p:cNvSpPr>
            <a:spLocks noGrp="1"/>
          </p:cNvSpPr>
          <p:nvPr>
            <p:ph idx="1"/>
          </p:nvPr>
        </p:nvSpPr>
        <p:spPr/>
        <p:txBody>
          <a:bodyPr>
            <a:normAutofit fontScale="85000" lnSpcReduction="20000"/>
          </a:bodyPr>
          <a:lstStyle/>
          <a:p>
            <a:pPr marL="742950" indent="-742950">
              <a:buFont typeface="+mj-lt"/>
              <a:buAutoNum type="arabicPeriod"/>
            </a:pPr>
            <a:r>
              <a:rPr lang="en-US"/>
              <a:t>Erik &amp; Tor Arild: Data Management and Integration (Monday </a:t>
            </a:r>
            <a:r>
              <a:rPr lang="en-US" strike="sngStrike"/>
              <a:t>and Wednesday afternoon</a:t>
            </a:r>
            <a:r>
              <a:rPr lang="en-US"/>
              <a:t>) </a:t>
            </a:r>
          </a:p>
          <a:p>
            <a:pPr marL="742950" indent="-742950">
              <a:buFont typeface="+mj-lt"/>
              <a:buAutoNum type="arabicPeriod"/>
            </a:pPr>
            <a:r>
              <a:rPr lang="en-US"/>
              <a:t>Erik: Architecture &amp; Info flows (Monday high level, </a:t>
            </a:r>
            <a:r>
              <a:rPr lang="en-US" strike="sngStrike"/>
              <a:t>Wednesday detailed specific BRC level</a:t>
            </a:r>
            <a:r>
              <a:rPr lang="en-US"/>
              <a:t>)</a:t>
            </a:r>
          </a:p>
          <a:p>
            <a:pPr marL="1314450" lvl="1" indent="-742950"/>
            <a:r>
              <a:rPr lang="en-US"/>
              <a:t>Once only: </a:t>
            </a:r>
            <a:r>
              <a:rPr lang="en-US" err="1"/>
              <a:t>Oppgaveregisteret</a:t>
            </a:r>
            <a:r>
              <a:rPr lang="en-US"/>
              <a:t>, FDK, Orden I </a:t>
            </a:r>
            <a:r>
              <a:rPr lang="en-US" err="1"/>
              <a:t>eget</a:t>
            </a:r>
            <a:r>
              <a:rPr lang="en-US"/>
              <a:t> </a:t>
            </a:r>
            <a:r>
              <a:rPr lang="en-US" err="1"/>
              <a:t>hus</a:t>
            </a:r>
            <a:r>
              <a:rPr lang="en-US"/>
              <a:t>, </a:t>
            </a:r>
            <a:r>
              <a:rPr lang="en-US" err="1"/>
              <a:t>Arkitekturprinsipper</a:t>
            </a:r>
            <a:r>
              <a:rPr lang="en-US"/>
              <a:t>, </a:t>
            </a:r>
            <a:r>
              <a:rPr lang="en-US" err="1"/>
              <a:t>Digitaliseringsrundskrivet</a:t>
            </a:r>
            <a:r>
              <a:rPr lang="en-US"/>
              <a:t>, </a:t>
            </a:r>
            <a:r>
              <a:rPr lang="en-US" err="1"/>
              <a:t>Forvaltningsloven</a:t>
            </a:r>
            <a:r>
              <a:rPr lang="en-US"/>
              <a:t>, Digital agenda, -</a:t>
            </a:r>
            <a:r>
              <a:rPr lang="en-US">
                <a:sym typeface="Wingdings" panose="05000000000000000000" pitchFamily="2" charset="2"/>
              </a:rPr>
              <a:t>, Altinn-</a:t>
            </a:r>
            <a:r>
              <a:rPr lang="en-US" err="1">
                <a:sym typeface="Wingdings" panose="05000000000000000000" pitchFamily="2" charset="2"/>
              </a:rPr>
              <a:t>løsninger</a:t>
            </a:r>
            <a:r>
              <a:rPr lang="en-US">
                <a:sym typeface="Wingdings" panose="05000000000000000000" pitchFamily="2" charset="2"/>
              </a:rPr>
              <a:t> og Altinn </a:t>
            </a:r>
            <a:r>
              <a:rPr lang="en-US" err="1">
                <a:sym typeface="Wingdings" panose="05000000000000000000" pitchFamily="2" charset="2"/>
              </a:rPr>
              <a:t>en</a:t>
            </a:r>
            <a:r>
              <a:rPr lang="en-US">
                <a:sym typeface="Wingdings" panose="05000000000000000000" pitchFamily="2" charset="2"/>
              </a:rPr>
              <a:t> </a:t>
            </a:r>
            <a:r>
              <a:rPr lang="en-US" err="1">
                <a:sym typeface="Wingdings" panose="05000000000000000000" pitchFamily="2" charset="2"/>
              </a:rPr>
              <a:t>større</a:t>
            </a:r>
            <a:r>
              <a:rPr lang="en-US">
                <a:sym typeface="Wingdings" panose="05000000000000000000" pitchFamily="2" charset="2"/>
              </a:rPr>
              <a:t> </a:t>
            </a:r>
            <a:r>
              <a:rPr lang="en-US" err="1">
                <a:sym typeface="Wingdings" panose="05000000000000000000" pitchFamily="2" charset="2"/>
              </a:rPr>
              <a:t>kontekst</a:t>
            </a:r>
            <a:endParaRPr lang="en-US"/>
          </a:p>
          <a:p>
            <a:pPr marL="742950" indent="-742950">
              <a:buFont typeface="+mj-lt"/>
              <a:buAutoNum type="arabicPeriod"/>
            </a:pPr>
            <a:r>
              <a:rPr lang="en-US"/>
              <a:t>Tor Arild: Governance (Monday (eco system, governance structure, registries) </a:t>
            </a:r>
            <a:r>
              <a:rPr lang="en-US" strike="sngStrike"/>
              <a:t>and Wednesday (BRC))</a:t>
            </a:r>
          </a:p>
          <a:p>
            <a:pPr marL="742950" indent="-742950">
              <a:buFont typeface="+mj-lt"/>
              <a:buAutoNum type="arabicPeriod"/>
            </a:pPr>
            <a:r>
              <a:rPr lang="en-US" strike="sngStrike"/>
              <a:t>Erik: Software &amp; Systems (Thursday): </a:t>
            </a:r>
          </a:p>
          <a:p>
            <a:pPr marL="742950" indent="-742950">
              <a:buFont typeface="+mj-lt"/>
              <a:buAutoNum type="arabicPeriod"/>
            </a:pPr>
            <a:r>
              <a:rPr lang="en-US"/>
              <a:t>Tor Arild: Legal (</a:t>
            </a:r>
            <a:r>
              <a:rPr lang="en-US" err="1"/>
              <a:t>Datasharing</a:t>
            </a:r>
            <a:r>
              <a:rPr lang="en-US"/>
              <a:t> on high level to be covered on Monday, </a:t>
            </a:r>
            <a:r>
              <a:rPr lang="en-US" strike="sngStrike"/>
              <a:t>Thursday</a:t>
            </a:r>
            <a:r>
              <a:rPr lang="en-US"/>
              <a:t>)</a:t>
            </a:r>
          </a:p>
        </p:txBody>
      </p:sp>
    </p:spTree>
    <p:extLst>
      <p:ext uri="{BB962C8B-B14F-4D97-AF65-F5344CB8AC3E}">
        <p14:creationId xmlns:p14="http://schemas.microsoft.com/office/powerpoint/2010/main" val="3759268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5786A-98E9-C9A7-2786-EFDE75AEC691}"/>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BF8F365F-3A60-B727-C591-6A94ED931D15}"/>
              </a:ext>
            </a:extLst>
          </p:cNvPr>
          <p:cNvSpPr>
            <a:spLocks noGrp="1"/>
          </p:cNvSpPr>
          <p:nvPr>
            <p:ph type="ctrTitle"/>
          </p:nvPr>
        </p:nvSpPr>
        <p:spPr/>
        <p:txBody>
          <a:bodyPr/>
          <a:lstStyle/>
          <a:p>
            <a:r>
              <a:rPr lang="nb-NO" err="1"/>
              <a:t>Introduction</a:t>
            </a:r>
            <a:r>
              <a:rPr lang="nb-NO"/>
              <a:t> and </a:t>
            </a:r>
            <a:r>
              <a:rPr lang="nb-NO" err="1"/>
              <a:t>expectations</a:t>
            </a:r>
            <a:endParaRPr lang="nb-NO"/>
          </a:p>
        </p:txBody>
      </p:sp>
    </p:spTree>
    <p:extLst>
      <p:ext uri="{BB962C8B-B14F-4D97-AF65-F5344CB8AC3E}">
        <p14:creationId xmlns:p14="http://schemas.microsoft.com/office/powerpoint/2010/main" val="14898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EA1D2-4E94-61CC-79AA-D1CF7EE8564E}"/>
            </a:ext>
          </a:extLst>
        </p:cNvPr>
        <p:cNvGrpSpPr/>
        <p:nvPr/>
      </p:nvGrpSpPr>
      <p:grpSpPr>
        <a:xfrm>
          <a:off x="0" y="0"/>
          <a:ext cx="0" cy="0"/>
          <a:chOff x="0" y="0"/>
          <a:chExt cx="0" cy="0"/>
        </a:xfrm>
      </p:grpSpPr>
      <p:sp>
        <p:nvSpPr>
          <p:cNvPr id="6" name="Plassholder for innhold 5">
            <a:extLst>
              <a:ext uri="{FF2B5EF4-FFF2-40B4-BE49-F238E27FC236}">
                <a16:creationId xmlns:a16="http://schemas.microsoft.com/office/drawing/2014/main" id="{1CFBDEA8-73BE-D522-D9A9-85BB7A17BD81}"/>
              </a:ext>
            </a:extLst>
          </p:cNvPr>
          <p:cNvSpPr>
            <a:spLocks noGrp="1"/>
          </p:cNvSpPr>
          <p:nvPr>
            <p:ph sz="half" idx="1"/>
          </p:nvPr>
        </p:nvSpPr>
        <p:spPr>
          <a:xfrm>
            <a:off x="2364231" y="2510971"/>
            <a:ext cx="12295196" cy="5776686"/>
          </a:xfrm>
        </p:spPr>
        <p:txBody>
          <a:bodyPr>
            <a:normAutofit/>
          </a:bodyPr>
          <a:lstStyle/>
          <a:p>
            <a:endParaRPr lang="nb-NO"/>
          </a:p>
          <a:p>
            <a:endParaRPr lang="nb-NO"/>
          </a:p>
          <a:p>
            <a:endParaRPr lang="nb-NO"/>
          </a:p>
          <a:p>
            <a:endParaRPr lang="nb-NO"/>
          </a:p>
        </p:txBody>
      </p:sp>
      <p:sp>
        <p:nvSpPr>
          <p:cNvPr id="5" name="Tittel 4">
            <a:extLst>
              <a:ext uri="{FF2B5EF4-FFF2-40B4-BE49-F238E27FC236}">
                <a16:creationId xmlns:a16="http://schemas.microsoft.com/office/drawing/2014/main" id="{7A6E3BED-8C2F-56DB-9ABE-6CE14B4E4A6F}"/>
              </a:ext>
            </a:extLst>
          </p:cNvPr>
          <p:cNvSpPr>
            <a:spLocks noGrp="1"/>
          </p:cNvSpPr>
          <p:nvPr>
            <p:ph type="title"/>
          </p:nvPr>
        </p:nvSpPr>
        <p:spPr/>
        <p:txBody>
          <a:bodyPr/>
          <a:lstStyle/>
          <a:p>
            <a:r>
              <a:rPr lang="nb-NO"/>
              <a:t>Odin vs. Zeus – </a:t>
            </a:r>
            <a:r>
              <a:rPr lang="nb-NO" err="1"/>
              <a:t>who’s</a:t>
            </a:r>
            <a:r>
              <a:rPr lang="nb-NO"/>
              <a:t> to </a:t>
            </a:r>
            <a:r>
              <a:rPr lang="nb-NO" err="1"/>
              <a:t>learn</a:t>
            </a:r>
            <a:r>
              <a:rPr lang="nb-NO"/>
              <a:t> from </a:t>
            </a:r>
            <a:r>
              <a:rPr lang="nb-NO" err="1"/>
              <a:t>whom</a:t>
            </a:r>
            <a:r>
              <a:rPr lang="nb-NO"/>
              <a:t>?</a:t>
            </a:r>
          </a:p>
        </p:txBody>
      </p:sp>
      <p:pic>
        <p:nvPicPr>
          <p:cNvPr id="8" name="Bilde 7">
            <a:extLst>
              <a:ext uri="{FF2B5EF4-FFF2-40B4-BE49-F238E27FC236}">
                <a16:creationId xmlns:a16="http://schemas.microsoft.com/office/drawing/2014/main" id="{9A52D76B-F358-0D29-4CE8-A9DA8D08AA7E}"/>
              </a:ext>
            </a:extLst>
          </p:cNvPr>
          <p:cNvPicPr>
            <a:picLocks noChangeAspect="1"/>
          </p:cNvPicPr>
          <p:nvPr/>
        </p:nvPicPr>
        <p:blipFill>
          <a:blip r:embed="rId3"/>
          <a:stretch>
            <a:fillRect/>
          </a:stretch>
        </p:blipFill>
        <p:spPr>
          <a:xfrm>
            <a:off x="2453252" y="2398492"/>
            <a:ext cx="5776687" cy="5776687"/>
          </a:xfrm>
          <a:prstGeom prst="rect">
            <a:avLst/>
          </a:prstGeom>
        </p:spPr>
      </p:pic>
      <p:sp>
        <p:nvSpPr>
          <p:cNvPr id="12" name="TekstSylinder 11">
            <a:extLst>
              <a:ext uri="{FF2B5EF4-FFF2-40B4-BE49-F238E27FC236}">
                <a16:creationId xmlns:a16="http://schemas.microsoft.com/office/drawing/2014/main" id="{49C7151E-2CA7-CAEC-C388-192C09B98C00}"/>
              </a:ext>
            </a:extLst>
          </p:cNvPr>
          <p:cNvSpPr txBox="1"/>
          <p:nvPr/>
        </p:nvSpPr>
        <p:spPr>
          <a:xfrm>
            <a:off x="8701665" y="2286014"/>
            <a:ext cx="5957762" cy="6078587"/>
          </a:xfrm>
          <a:prstGeom prst="rect">
            <a:avLst/>
          </a:prstGeom>
          <a:noFill/>
        </p:spPr>
        <p:txBody>
          <a:bodyPr wrap="square" rtlCol="0">
            <a:spAutoFit/>
          </a:bodyPr>
          <a:lstStyle/>
          <a:p>
            <a:r>
              <a:rPr lang="en-US" sz="2400" b="1"/>
              <a:t>Odin (Norway): Wisdom through transparency, citizen-centered trust, shared data for the common good?</a:t>
            </a:r>
          </a:p>
          <a:p>
            <a:endParaRPr lang="en-US" sz="2400" b="1"/>
          </a:p>
          <a:p>
            <a:r>
              <a:rPr lang="en-US" sz="2400" b="1"/>
              <a:t>Zeus (Greece): Authority through order, respect for hierarchy, structured data governance?</a:t>
            </a:r>
            <a:endParaRPr lang="nb-NO" sz="2400" b="1"/>
          </a:p>
          <a:p>
            <a:endParaRPr lang="en-US" sz="2400"/>
          </a:p>
          <a:p>
            <a:pPr marL="342900" indent="-342900">
              <a:buFont typeface="Wingdings" panose="05000000000000000000" pitchFamily="2" charset="2"/>
              <a:buChar char="è"/>
            </a:pPr>
            <a:r>
              <a:rPr lang="en-US" sz="2400" i="1">
                <a:sym typeface="Wingdings" panose="05000000000000000000" pitchFamily="2" charset="2"/>
              </a:rPr>
              <a:t>Together, Norway and Greece can pioneer innovative, secure data-sharing practices that build on trust, stability, and mutual respect. </a:t>
            </a:r>
          </a:p>
          <a:p>
            <a:pPr marL="342900" indent="-342900">
              <a:spcBef>
                <a:spcPts val="600"/>
              </a:spcBef>
              <a:buFont typeface="Wingdings" panose="05000000000000000000" pitchFamily="2" charset="2"/>
              <a:buChar char="è"/>
            </a:pPr>
            <a:r>
              <a:rPr lang="en-US" sz="2400" i="1">
                <a:sym typeface="Wingdings" panose="05000000000000000000" pitchFamily="2" charset="2"/>
              </a:rPr>
              <a:t>This can only happen through knowledge sharing and common standards within an international partnership rooted in European values.</a:t>
            </a:r>
            <a:endParaRPr lang="nb-NO" sz="2400" i="1"/>
          </a:p>
        </p:txBody>
      </p:sp>
      <p:sp>
        <p:nvSpPr>
          <p:cNvPr id="15" name="TekstSylinder 14">
            <a:extLst>
              <a:ext uri="{FF2B5EF4-FFF2-40B4-BE49-F238E27FC236}">
                <a16:creationId xmlns:a16="http://schemas.microsoft.com/office/drawing/2014/main" id="{CFDF67D9-9A98-99A3-98E7-9B59CF7FDCEB}"/>
              </a:ext>
            </a:extLst>
          </p:cNvPr>
          <p:cNvSpPr txBox="1"/>
          <p:nvPr/>
        </p:nvSpPr>
        <p:spPr>
          <a:xfrm>
            <a:off x="5142988" y="8477080"/>
            <a:ext cx="4754992" cy="523220"/>
          </a:xfrm>
          <a:prstGeom prst="rect">
            <a:avLst/>
          </a:prstGeom>
          <a:noFill/>
        </p:spPr>
        <p:txBody>
          <a:bodyPr wrap="square" rtlCol="0">
            <a:spAutoFit/>
          </a:bodyPr>
          <a:lstStyle/>
          <a:p>
            <a:r>
              <a:rPr lang="nb-NO" sz="2800"/>
              <a:t>So </a:t>
            </a:r>
            <a:r>
              <a:rPr lang="nb-NO" sz="2800" err="1"/>
              <a:t>thanks</a:t>
            </a:r>
            <a:r>
              <a:rPr lang="nb-NO" sz="2800"/>
              <a:t> for </a:t>
            </a:r>
            <a:r>
              <a:rPr lang="nb-NO" sz="2800" err="1"/>
              <a:t>the</a:t>
            </a:r>
            <a:r>
              <a:rPr lang="nb-NO" sz="2800"/>
              <a:t> </a:t>
            </a:r>
            <a:r>
              <a:rPr lang="nb-NO" sz="2800" err="1"/>
              <a:t>invitation</a:t>
            </a:r>
            <a:r>
              <a:rPr lang="nb-NO" sz="2800">
                <a:sym typeface="Wingdings" panose="05000000000000000000" pitchFamily="2" charset="2"/>
              </a:rPr>
              <a:t></a:t>
            </a:r>
            <a:endParaRPr lang="nb-NO" sz="2800"/>
          </a:p>
        </p:txBody>
      </p:sp>
    </p:spTree>
    <p:extLst>
      <p:ext uri="{BB962C8B-B14F-4D97-AF65-F5344CB8AC3E}">
        <p14:creationId xmlns:p14="http://schemas.microsoft.com/office/powerpoint/2010/main" val="33396243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D85F1-6E78-DC74-5EEA-BFBAFAEAEE9B}"/>
            </a:ext>
          </a:extLst>
        </p:cNvPr>
        <p:cNvGrpSpPr/>
        <p:nvPr/>
      </p:nvGrpSpPr>
      <p:grpSpPr>
        <a:xfrm>
          <a:off x="0" y="0"/>
          <a:ext cx="0" cy="0"/>
          <a:chOff x="0" y="0"/>
          <a:chExt cx="0" cy="0"/>
        </a:xfrm>
      </p:grpSpPr>
      <p:sp>
        <p:nvSpPr>
          <p:cNvPr id="2" name="Plassholder for innhold 1">
            <a:extLst>
              <a:ext uri="{FF2B5EF4-FFF2-40B4-BE49-F238E27FC236}">
                <a16:creationId xmlns:a16="http://schemas.microsoft.com/office/drawing/2014/main" id="{AE116CB1-523C-38B4-91DB-477E544A446D}"/>
              </a:ext>
            </a:extLst>
          </p:cNvPr>
          <p:cNvSpPr>
            <a:spLocks noGrp="1"/>
          </p:cNvSpPr>
          <p:nvPr>
            <p:ph sz="half" idx="1"/>
          </p:nvPr>
        </p:nvSpPr>
        <p:spPr>
          <a:xfrm>
            <a:off x="2364230" y="2510971"/>
            <a:ext cx="12295197" cy="5776686"/>
          </a:xfrm>
        </p:spPr>
        <p:txBody>
          <a:bodyPr>
            <a:normAutofit fontScale="62500" lnSpcReduction="20000"/>
          </a:bodyPr>
          <a:lstStyle/>
          <a:p>
            <a:r>
              <a:rPr lang="en-US"/>
              <a:t>Knowledge Exchange: The project involves studying Norway's design, operation, and management of federal registries. The Greek team aims to implement best practices in governance, architecture, data access, privacy, and technical aspects.</a:t>
            </a:r>
          </a:p>
          <a:p>
            <a:r>
              <a:rPr lang="en-US"/>
              <a:t>Phased Implementation: Four primary phases guide the project:</a:t>
            </a:r>
          </a:p>
          <a:p>
            <a:pPr lvl="1"/>
            <a:r>
              <a:rPr lang="en-US"/>
              <a:t>Identifying needs and designing a registry documentation process.</a:t>
            </a:r>
          </a:p>
          <a:p>
            <a:pPr lvl="1"/>
            <a:r>
              <a:rPr lang="en-US"/>
              <a:t>Data collection through visits and interviews in Norway.</a:t>
            </a:r>
          </a:p>
          <a:p>
            <a:pPr lvl="1"/>
            <a:r>
              <a:rPr lang="en-US"/>
              <a:t>Analyzing collected data and preparing policy recommendations.</a:t>
            </a:r>
          </a:p>
          <a:p>
            <a:pPr lvl="1"/>
            <a:r>
              <a:rPr lang="en-US"/>
              <a:t>Disseminating findings to Greek institutions, capped by a workshop.</a:t>
            </a:r>
          </a:p>
          <a:p>
            <a:r>
              <a:rPr lang="en-US"/>
              <a:t>Goals and Impact: By transferring knowledge from Norway, the project will increase transparency, reduce administrative burdens, and foster innovation within Greece's digital governance framework, aligning with EEA goals of reducing social and economic disparities.</a:t>
            </a:r>
          </a:p>
          <a:p>
            <a:r>
              <a:rPr lang="en-US"/>
              <a:t>Deliverables include an action plan, primary materials, policy proposals, and a dedicated website to host knowledge and recommendations for ongoing accessibility to Greek governmental bodies.</a:t>
            </a:r>
          </a:p>
          <a:p>
            <a:endParaRPr lang="nb-NO"/>
          </a:p>
        </p:txBody>
      </p:sp>
      <p:sp>
        <p:nvSpPr>
          <p:cNvPr id="4" name="Tittel 3">
            <a:extLst>
              <a:ext uri="{FF2B5EF4-FFF2-40B4-BE49-F238E27FC236}">
                <a16:creationId xmlns:a16="http://schemas.microsoft.com/office/drawing/2014/main" id="{632B119A-A026-96A1-9980-4D1BC6991239}"/>
              </a:ext>
            </a:extLst>
          </p:cNvPr>
          <p:cNvSpPr>
            <a:spLocks noGrp="1"/>
          </p:cNvSpPr>
          <p:nvPr>
            <p:ph type="title"/>
          </p:nvPr>
        </p:nvSpPr>
        <p:spPr>
          <a:xfrm>
            <a:off x="2364232" y="1480956"/>
            <a:ext cx="12295197" cy="884873"/>
          </a:xfrm>
        </p:spPr>
        <p:txBody>
          <a:bodyPr/>
          <a:lstStyle/>
          <a:p>
            <a:r>
              <a:rPr lang="nb-NO" err="1"/>
              <a:t>Mission</a:t>
            </a:r>
            <a:r>
              <a:rPr lang="nb-NO"/>
              <a:t> of </a:t>
            </a:r>
            <a:r>
              <a:rPr lang="nb-NO" err="1"/>
              <a:t>the</a:t>
            </a:r>
            <a:r>
              <a:rPr lang="nb-NO"/>
              <a:t> </a:t>
            </a:r>
            <a:r>
              <a:rPr lang="nb-NO" err="1"/>
              <a:t>visit</a:t>
            </a:r>
            <a:r>
              <a:rPr lang="nb-NO"/>
              <a:t> – </a:t>
            </a:r>
            <a:r>
              <a:rPr lang="nb-NO" err="1"/>
              <a:t>our</a:t>
            </a:r>
            <a:r>
              <a:rPr lang="nb-NO"/>
              <a:t> </a:t>
            </a:r>
            <a:r>
              <a:rPr lang="nb-NO" err="1"/>
              <a:t>understanding</a:t>
            </a:r>
            <a:endParaRPr lang="nb-NO"/>
          </a:p>
        </p:txBody>
      </p:sp>
    </p:spTree>
    <p:extLst>
      <p:ext uri="{BB962C8B-B14F-4D97-AF65-F5344CB8AC3E}">
        <p14:creationId xmlns:p14="http://schemas.microsoft.com/office/powerpoint/2010/main" val="3655339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D2730-333F-5EA0-4E10-58FA8587E7E7}"/>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02B051F0-B9E3-B9BE-B617-217B64037C33}"/>
              </a:ext>
            </a:extLst>
          </p:cNvPr>
          <p:cNvSpPr>
            <a:spLocks noGrp="1"/>
          </p:cNvSpPr>
          <p:nvPr>
            <p:ph type="ctrTitle"/>
          </p:nvPr>
        </p:nvSpPr>
        <p:spPr/>
        <p:txBody>
          <a:bodyPr/>
          <a:lstStyle/>
          <a:p>
            <a:r>
              <a:rPr lang="nb-NO" err="1"/>
              <a:t>About</a:t>
            </a:r>
            <a:r>
              <a:rPr lang="nb-NO"/>
              <a:t> Digdir</a:t>
            </a:r>
          </a:p>
        </p:txBody>
      </p:sp>
    </p:spTree>
    <p:extLst>
      <p:ext uri="{BB962C8B-B14F-4D97-AF65-F5344CB8AC3E}">
        <p14:creationId xmlns:p14="http://schemas.microsoft.com/office/powerpoint/2010/main" val="1299779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Digdir PPTmal">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2.xml><?xml version="1.0" encoding="utf-8"?>
<a:theme xmlns:a="http://schemas.openxmlformats.org/drawingml/2006/main" name="Overgang Introslides - Med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3.xml><?xml version="1.0" encoding="utf-8"?>
<a:theme xmlns:a="http://schemas.openxmlformats.org/drawingml/2006/main" name="Overgang Introslides - Uten lyd">
  <a:themeElements>
    <a:clrScheme name="Digdir">
      <a:dk1>
        <a:srgbClr val="1E2B3C"/>
      </a:dk1>
      <a:lt1>
        <a:sysClr val="window" lastClr="FFFFFF"/>
      </a:lt1>
      <a:dk2>
        <a:srgbClr val="1E2B3C"/>
      </a:dk2>
      <a:lt2>
        <a:srgbClr val="E7E6E6"/>
      </a:lt2>
      <a:accent1>
        <a:srgbClr val="1E2B3C"/>
      </a:accent1>
      <a:accent2>
        <a:srgbClr val="F05F63"/>
      </a:accent2>
      <a:accent3>
        <a:srgbClr val="C2132C"/>
      </a:accent3>
      <a:accent4>
        <a:srgbClr val="E5AA20"/>
      </a:accent4>
      <a:accent5>
        <a:srgbClr val="1EACF5"/>
      </a:accent5>
      <a:accent6>
        <a:srgbClr val="0062B8"/>
      </a:accent6>
      <a:hlink>
        <a:srgbClr val="0563C1"/>
      </a:hlink>
      <a:folHlink>
        <a:srgbClr val="C213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elsk" id="{9590665C-7DCB-4A57-9613-66C5DCECD862}" vid="{44923206-AFD3-4E70-B03D-C6CA90A78EEC}"/>
    </a:ext>
  </a:extLst>
</a:theme>
</file>

<file path=ppt/theme/theme4.xml><?xml version="1.0" encoding="utf-8"?>
<a:theme xmlns:a="http://schemas.openxmlformats.org/drawingml/2006/main" name="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AF7A52ADCE99F4CA4F4FD8CBADCD859" ma:contentTypeVersion="8" ma:contentTypeDescription="Create a new document." ma:contentTypeScope="" ma:versionID="74fb38a8a7baa06a802446c11dacf425">
  <xsd:schema xmlns:xsd="http://www.w3.org/2001/XMLSchema" xmlns:xs="http://www.w3.org/2001/XMLSchema" xmlns:p="http://schemas.microsoft.com/office/2006/metadata/properties" xmlns:ns2="a33f65b3-4da1-42a1-873d-b8b25791b5df" targetNamespace="http://schemas.microsoft.com/office/2006/metadata/properties" ma:root="true" ma:fieldsID="ca3abea02deac065418b449f2b819f23" ns2:_="">
    <xsd:import namespace="a33f65b3-4da1-42a1-873d-b8b25791b5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f65b3-4da1-42a1-873d-b8b25791b5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CAEBE2-7361-454B-9BBB-8352FAB9963A}">
  <ds:schemaRefs>
    <ds:schemaRef ds:uri="http://schemas.microsoft.com/sharepoint/v3/contenttype/forms"/>
  </ds:schemaRefs>
</ds:datastoreItem>
</file>

<file path=customXml/itemProps2.xml><?xml version="1.0" encoding="utf-8"?>
<ds:datastoreItem xmlns:ds="http://schemas.openxmlformats.org/officeDocument/2006/customXml" ds:itemID="{2C412695-8E8D-4236-A4F9-69220DFEA10B}"/>
</file>

<file path=customXml/itemProps3.xml><?xml version="1.0" encoding="utf-8"?>
<ds:datastoreItem xmlns:ds="http://schemas.openxmlformats.org/officeDocument/2006/customXml" ds:itemID="{A76B4402-F60A-44C4-9E61-BDD532EBC8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3747</Words>
  <Application>Microsoft Office PowerPoint</Application>
  <PresentationFormat>Custom</PresentationFormat>
  <Paragraphs>313</Paragraphs>
  <Slides>39</Slides>
  <Notes>11</Notes>
  <HiddenSlides>3</HiddenSlides>
  <MMClips>0</MMClips>
  <ScaleCrop>false</ScaleCrop>
  <HeadingPairs>
    <vt:vector size="4" baseType="variant">
      <vt:variant>
        <vt:lpstr>Theme</vt:lpstr>
      </vt:variant>
      <vt:variant>
        <vt:i4>4</vt:i4>
      </vt:variant>
      <vt:variant>
        <vt:lpstr>Slide Titles</vt:lpstr>
      </vt:variant>
      <vt:variant>
        <vt:i4>39</vt:i4>
      </vt:variant>
    </vt:vector>
  </HeadingPairs>
  <TitlesOfParts>
    <vt:vector size="43" baseType="lpstr">
      <vt:lpstr>Digdir PPTmal</vt:lpstr>
      <vt:lpstr>Overgang Introslides - Med lyd</vt:lpstr>
      <vt:lpstr>Overgang Introslides - Uten lyd</vt:lpstr>
      <vt:lpstr>Egendefinert utforming</vt:lpstr>
      <vt:lpstr>Zeus, Odin and the art of  base registries Introduction  to Greek-Norwegian  meeting  Nov. 2024</vt:lpstr>
      <vt:lpstr>Our suggested agenda for the day</vt:lpstr>
      <vt:lpstr>Topics of the day (Θέματα της ημέρας)</vt:lpstr>
      <vt:lpstr>Topics of the day</vt:lpstr>
      <vt:lpstr>From the web meeting / Copy Paste meeting)</vt:lpstr>
      <vt:lpstr>Introduction and expectations</vt:lpstr>
      <vt:lpstr>Odin vs. Zeus – who’s to learn from whom?</vt:lpstr>
      <vt:lpstr>Mission of the visit – our understanding</vt:lpstr>
      <vt:lpstr>About Digdir</vt:lpstr>
      <vt:lpstr>PowerPoint Presentation</vt:lpstr>
      <vt:lpstr>About Digdir</vt:lpstr>
      <vt:lpstr>Terms</vt:lpstr>
      <vt:lpstr>Some terms</vt:lpstr>
      <vt:lpstr>More terms</vt:lpstr>
      <vt:lpstr>Current work on a proposed Norwegian “framework for national foundational data”</vt:lpstr>
      <vt:lpstr>Current work on a Norwegian “framework for national foundational data”</vt:lpstr>
      <vt:lpstr>Challenges</vt:lpstr>
      <vt:lpstr>Knowledge Base - Interviews</vt:lpstr>
      <vt:lpstr>Initial focus areas of the “the framework”</vt:lpstr>
      <vt:lpstr>Proposed measures</vt:lpstr>
      <vt:lpstr>Proposed measures</vt:lpstr>
      <vt:lpstr>National strategies and legal framework</vt:lpstr>
      <vt:lpstr>The Norwegian Digitalization Strategy 2024-2030</vt:lpstr>
      <vt:lpstr>The Once-only-principle again</vt:lpstr>
      <vt:lpstr>Foundational data</vt:lpstr>
      <vt:lpstr>Main foundational data sets (and registries)</vt:lpstr>
      <vt:lpstr>Also see</vt:lpstr>
      <vt:lpstr>Norwegian shared solutions</vt:lpstr>
      <vt:lpstr>About the «National Common Components» </vt:lpstr>
      <vt:lpstr>The official «National Common Components»</vt:lpstr>
      <vt:lpstr>Digdir’s shared solutions</vt:lpstr>
      <vt:lpstr>«The Norwegian common ecosystem» «for common resouces to support seamless services»</vt:lpstr>
      <vt:lpstr>Let’s talk about data spaces</vt:lpstr>
      <vt:lpstr>Common European Data Spaces</vt:lpstr>
      <vt:lpstr>A holistic view on Data Spaces (1)</vt:lpstr>
      <vt:lpstr>A holistic view on Data Spaces (2)</vt:lpstr>
      <vt:lpstr>Use cases?</vt:lpstr>
      <vt:lpstr>Liquidation for estate (Digitalt dødsbo) Tor Arild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Evensen, Marcus Alexander</dc:creator>
  <cp:lastModifiedBy>Hagen, Erik</cp:lastModifiedBy>
  <cp:revision>2</cp:revision>
  <dcterms:created xsi:type="dcterms:W3CDTF">2017-11-06T06:44:02Z</dcterms:created>
  <dcterms:modified xsi:type="dcterms:W3CDTF">2024-12-04T10:16:28Z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0x0101005AF7A52ADCE99F4CA4F4FD8CBADCD859</vt:lpwstr>
  </property>
</Properties>
</file>